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60" r:id="rId5"/>
    <p:sldId id="261" r:id="rId6"/>
    <p:sldId id="262" r:id="rId7"/>
    <p:sldId id="263" r:id="rId8"/>
    <p:sldId id="264" r:id="rId9"/>
    <p:sldId id="265" r:id="rId10"/>
    <p:sldId id="266" r:id="rId11"/>
    <p:sldId id="267" r:id="rId12"/>
    <p:sldId id="26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105" d="100"/>
          <a:sy n="105" d="100"/>
        </p:scale>
        <p:origin x="798"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01BFBF"/>
              </a:solidFill>
              <a:ln w="19050">
                <a:solidFill>
                  <a:schemeClr val="lt1"/>
                </a:solidFill>
              </a:ln>
              <a:effectLst/>
            </c:spPr>
            <c:extLst>
              <c:ext xmlns:c16="http://schemas.microsoft.com/office/drawing/2014/chart" uri="{C3380CC4-5D6E-409C-BE32-E72D297353CC}">
                <c16:uniqueId val="{00000001-965A-465D-B71A-857F98BC75FC}"/>
              </c:ext>
            </c:extLst>
          </c:dPt>
          <c:dPt>
            <c:idx val="1"/>
            <c:bubble3D val="0"/>
            <c:spPr>
              <a:solidFill>
                <a:srgbClr val="F49880"/>
              </a:solidFill>
              <a:ln w="19050">
                <a:solidFill>
                  <a:schemeClr val="lt1"/>
                </a:solidFill>
              </a:ln>
              <a:effectLst/>
            </c:spPr>
            <c:extLst>
              <c:ext xmlns:c16="http://schemas.microsoft.com/office/drawing/2014/chart" uri="{C3380CC4-5D6E-409C-BE32-E72D297353CC}">
                <c16:uniqueId val="{00000003-965A-465D-B71A-857F98BC75FC}"/>
              </c:ext>
            </c:extLst>
          </c:dPt>
          <c:dPt>
            <c:idx val="2"/>
            <c:bubble3D val="0"/>
            <c:spPr>
              <a:solidFill>
                <a:schemeClr val="tx1">
                  <a:lumMod val="65000"/>
                </a:schemeClr>
              </a:solidFill>
              <a:ln w="19050">
                <a:solidFill>
                  <a:schemeClr val="lt1"/>
                </a:solidFill>
              </a:ln>
              <a:effectLst/>
            </c:spPr>
            <c:extLst>
              <c:ext xmlns:c16="http://schemas.microsoft.com/office/drawing/2014/chart" uri="{C3380CC4-5D6E-409C-BE32-E72D297353CC}">
                <c16:uniqueId val="{00000005-965A-465D-B71A-857F98BC75FC}"/>
              </c:ext>
            </c:extLst>
          </c:dPt>
          <c:dPt>
            <c:idx val="3"/>
            <c:bubble3D val="0"/>
            <c:spPr>
              <a:solidFill>
                <a:srgbClr val="F5C096"/>
              </a:solidFill>
              <a:ln w="19050">
                <a:solidFill>
                  <a:schemeClr val="lt1"/>
                </a:solidFill>
              </a:ln>
              <a:effectLst/>
            </c:spPr>
            <c:extLst>
              <c:ext xmlns:c16="http://schemas.microsoft.com/office/drawing/2014/chart" uri="{C3380CC4-5D6E-409C-BE32-E72D297353CC}">
                <c16:uniqueId val="{00000007-965A-465D-B71A-857F98BC75FC}"/>
              </c:ext>
            </c:extLst>
          </c:dPt>
          <c:dLbls>
            <c:dLbl>
              <c:idx val="2"/>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5-965A-465D-B71A-857F98BC75FC}"/>
                </c:ext>
              </c:extLst>
            </c:dLbl>
            <c:spPr>
              <a:noFill/>
              <a:ln>
                <a:noFill/>
              </a:ln>
              <a:effectLst/>
            </c:spPr>
            <c:txPr>
              <a:bodyPr rot="0" spcFirstLastPara="1" vertOverflow="ellipsis" vert="horz" wrap="square" anchor="ctr" anchorCtr="1"/>
              <a:lstStyle/>
              <a:p>
                <a:pPr>
                  <a:defRPr sz="2000" b="0" i="0" u="none" strike="noStrike" kern="1200" baseline="0">
                    <a:solidFill>
                      <a:schemeClr val="bg2">
                        <a:lumMod val="10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965A-465D-B71A-857F98BC75FC}"/>
            </c:ext>
          </c:extLst>
        </c:ser>
        <c:dLbls>
          <c:showLegendKey val="0"/>
          <c:showVal val="0"/>
          <c:showCatName val="0"/>
          <c:showSerName val="0"/>
          <c:showPercent val="0"/>
          <c:showBubbleSize val="0"/>
          <c:showLeaderLines val="1"/>
        </c:dLbls>
        <c:firstSliceAng val="0"/>
        <c:holeSize val="5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bg2">
              <a:lumMod val="10000"/>
            </a:schemeClr>
          </a:solidFill>
          <a:latin typeface="+mn-lt"/>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ADDA3-8EDD-DD91-5DE5-9D221D577DDE}"/>
              </a:ext>
            </a:extLst>
          </p:cNvPr>
          <p:cNvSpPr>
            <a:spLocks noGrp="1"/>
          </p:cNvSpPr>
          <p:nvPr>
            <p:ph type="ctrTitle" hasCustomPrompt="1"/>
          </p:nvPr>
        </p:nvSpPr>
        <p:spPr>
          <a:xfrm>
            <a:off x="764218" y="1236552"/>
            <a:ext cx="5397500" cy="2664703"/>
          </a:xfrm>
        </p:spPr>
        <p:txBody>
          <a:bodyPr anchor="b">
            <a:normAutofit/>
          </a:bodyPr>
          <a:lstStyle>
            <a:lvl1pPr algn="l">
              <a:lnSpc>
                <a:spcPct val="80000"/>
              </a:lnSpc>
              <a:defRPr sz="5400" b="1">
                <a:solidFill>
                  <a:schemeClr val="tx1"/>
                </a:solidFill>
              </a:defRPr>
            </a:lvl1pPr>
          </a:lstStyle>
          <a:p>
            <a:r>
              <a:rPr lang="en-GB" dirty="0"/>
              <a:t>Click to presentation title here</a:t>
            </a:r>
          </a:p>
        </p:txBody>
      </p:sp>
      <p:sp>
        <p:nvSpPr>
          <p:cNvPr id="7" name="Freeform: Shape 6">
            <a:extLst>
              <a:ext uri="{FF2B5EF4-FFF2-40B4-BE49-F238E27FC236}">
                <a16:creationId xmlns:a16="http://schemas.microsoft.com/office/drawing/2014/main" id="{43B0F670-355E-C294-DD8C-D719D2027A50}"/>
              </a:ext>
            </a:extLst>
          </p:cNvPr>
          <p:cNvSpPr/>
          <p:nvPr userDrawn="1"/>
        </p:nvSpPr>
        <p:spPr>
          <a:xfrm>
            <a:off x="3171826" y="0"/>
            <a:ext cx="9020174" cy="2664154"/>
          </a:xfrm>
          <a:custGeom>
            <a:avLst/>
            <a:gdLst>
              <a:gd name="connsiteX0" fmla="*/ 0 w 9020174"/>
              <a:gd name="connsiteY0" fmla="*/ 0 h 2664154"/>
              <a:gd name="connsiteX1" fmla="*/ 9020174 w 9020174"/>
              <a:gd name="connsiteY1" fmla="*/ 0 h 2664154"/>
              <a:gd name="connsiteX2" fmla="*/ 9020174 w 9020174"/>
              <a:gd name="connsiteY2" fmla="*/ 2621541 h 2664154"/>
              <a:gd name="connsiteX3" fmla="*/ 8896185 w 9020174"/>
              <a:gd name="connsiteY3" fmla="*/ 2630846 h 2664154"/>
              <a:gd name="connsiteX4" fmla="*/ 0 w 9020174"/>
              <a:gd name="connsiteY4" fmla="*/ 0 h 2664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0174" h="2664154">
                <a:moveTo>
                  <a:pt x="0" y="0"/>
                </a:moveTo>
                <a:lnTo>
                  <a:pt x="9020174" y="0"/>
                </a:lnTo>
                <a:lnTo>
                  <a:pt x="9020174" y="2621541"/>
                </a:lnTo>
                <a:lnTo>
                  <a:pt x="8896185" y="2630846"/>
                </a:lnTo>
                <a:cubicBezTo>
                  <a:pt x="4438823" y="2903064"/>
                  <a:pt x="1540310" y="1460237"/>
                  <a:pt x="0" y="0"/>
                </a:cubicBezTo>
                <a:close/>
              </a:path>
            </a:pathLst>
          </a:custGeom>
          <a:solidFill>
            <a:srgbClr val="01BFB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sp>
        <p:nvSpPr>
          <p:cNvPr id="15" name="Freeform: Shape 14">
            <a:extLst>
              <a:ext uri="{FF2B5EF4-FFF2-40B4-BE49-F238E27FC236}">
                <a16:creationId xmlns:a16="http://schemas.microsoft.com/office/drawing/2014/main" id="{94BC9F65-7F07-0BEA-A54F-7F79F56CF645}"/>
              </a:ext>
            </a:extLst>
          </p:cNvPr>
          <p:cNvSpPr/>
          <p:nvPr userDrawn="1"/>
        </p:nvSpPr>
        <p:spPr>
          <a:xfrm>
            <a:off x="4846480" y="1675236"/>
            <a:ext cx="7345521" cy="5191556"/>
          </a:xfrm>
          <a:custGeom>
            <a:avLst/>
            <a:gdLst>
              <a:gd name="connsiteX0" fmla="*/ 7345521 w 7345521"/>
              <a:gd name="connsiteY0" fmla="*/ 0 h 5191556"/>
              <a:gd name="connsiteX1" fmla="*/ 7345521 w 7345521"/>
              <a:gd name="connsiteY1" fmla="*/ 5191556 h 5191556"/>
              <a:gd name="connsiteX2" fmla="*/ 0 w 7345521"/>
              <a:gd name="connsiteY2" fmla="*/ 5181833 h 5191556"/>
              <a:gd name="connsiteX3" fmla="*/ 7252686 w 7345521"/>
              <a:gd name="connsiteY3" fmla="*/ 15746 h 5191556"/>
            </a:gdLst>
            <a:ahLst/>
            <a:cxnLst>
              <a:cxn ang="0">
                <a:pos x="connsiteX0" y="connsiteY0"/>
              </a:cxn>
              <a:cxn ang="0">
                <a:pos x="connsiteX1" y="connsiteY1"/>
              </a:cxn>
              <a:cxn ang="0">
                <a:pos x="connsiteX2" y="connsiteY2"/>
              </a:cxn>
              <a:cxn ang="0">
                <a:pos x="connsiteX3" y="connsiteY3"/>
              </a:cxn>
            </a:cxnLst>
            <a:rect l="l" t="t" r="r" b="b"/>
            <a:pathLst>
              <a:path w="7345521" h="5191556">
                <a:moveTo>
                  <a:pt x="7345521" y="0"/>
                </a:moveTo>
                <a:lnTo>
                  <a:pt x="7345521" y="5191556"/>
                </a:lnTo>
                <a:lnTo>
                  <a:pt x="0" y="5181833"/>
                </a:lnTo>
                <a:cubicBezTo>
                  <a:pt x="879303" y="3190158"/>
                  <a:pt x="3010871" y="810941"/>
                  <a:pt x="7252686" y="15746"/>
                </a:cubicBezTo>
                <a:close/>
              </a:path>
            </a:pathLst>
          </a:custGeom>
          <a:solidFill>
            <a:srgbClr val="F4988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sp>
        <p:nvSpPr>
          <p:cNvPr id="11" name="Subtitle 2">
            <a:extLst>
              <a:ext uri="{FF2B5EF4-FFF2-40B4-BE49-F238E27FC236}">
                <a16:creationId xmlns:a16="http://schemas.microsoft.com/office/drawing/2014/main" id="{B60EF1A6-3116-4DE2-F9B9-E20A89C10919}"/>
              </a:ext>
            </a:extLst>
          </p:cNvPr>
          <p:cNvSpPr>
            <a:spLocks noGrp="1"/>
          </p:cNvSpPr>
          <p:nvPr>
            <p:ph type="subTitle" idx="1" hasCustomPrompt="1"/>
          </p:nvPr>
        </p:nvSpPr>
        <p:spPr>
          <a:xfrm>
            <a:off x="764218" y="4085671"/>
            <a:ext cx="5397500" cy="1655762"/>
          </a:xfrm>
        </p:spPr>
        <p:txBody>
          <a:bodyPr>
            <a:normAutofit/>
          </a:bodyPr>
          <a:lstStyle>
            <a:lvl1pPr marL="0" indent="0" algn="l">
              <a:spcBef>
                <a:spcPts val="0"/>
              </a:spcBef>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presentation </a:t>
            </a:r>
          </a:p>
          <a:p>
            <a:r>
              <a:rPr lang="en-GB" dirty="0"/>
              <a:t>subtitle here</a:t>
            </a:r>
          </a:p>
        </p:txBody>
      </p:sp>
      <p:sp>
        <p:nvSpPr>
          <p:cNvPr id="13" name="Picture Placeholder 12">
            <a:extLst>
              <a:ext uri="{FF2B5EF4-FFF2-40B4-BE49-F238E27FC236}">
                <a16:creationId xmlns:a16="http://schemas.microsoft.com/office/drawing/2014/main" id="{09BDFD0B-3517-C339-2EB7-230862142D82}"/>
              </a:ext>
            </a:extLst>
          </p:cNvPr>
          <p:cNvSpPr>
            <a:spLocks noGrp="1"/>
          </p:cNvSpPr>
          <p:nvPr>
            <p:ph type="pic" sz="quarter" idx="10" hasCustomPrompt="1"/>
          </p:nvPr>
        </p:nvSpPr>
        <p:spPr>
          <a:xfrm>
            <a:off x="6457950" y="484187"/>
            <a:ext cx="4619625" cy="6373813"/>
          </a:xfrm>
          <a:noFill/>
        </p:spPr>
        <p:txBody>
          <a:bodyPr>
            <a:normAutofit/>
          </a:bodyPr>
          <a:lstStyle>
            <a:lvl1pPr marL="0" indent="0" algn="ctr">
              <a:buNone/>
              <a:defRPr sz="1600"/>
            </a:lvl1pPr>
          </a:lstStyle>
          <a:p>
            <a:r>
              <a:rPr lang="en-IN" dirty="0"/>
              <a:t>Insert </a:t>
            </a:r>
            <a:r>
              <a:rPr lang="en-IN" dirty="0" err="1"/>
              <a:t>png</a:t>
            </a:r>
            <a:r>
              <a:rPr lang="en-IN" dirty="0"/>
              <a:t> image</a:t>
            </a:r>
          </a:p>
        </p:txBody>
      </p:sp>
    </p:spTree>
    <p:extLst>
      <p:ext uri="{BB962C8B-B14F-4D97-AF65-F5344CB8AC3E}">
        <p14:creationId xmlns:p14="http://schemas.microsoft.com/office/powerpoint/2010/main" val="207437611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melin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17CFA-FEEC-D3EE-5616-636AC64A79A5}"/>
              </a:ext>
            </a:extLst>
          </p:cNvPr>
          <p:cNvSpPr>
            <a:spLocks noGrp="1"/>
          </p:cNvSpPr>
          <p:nvPr>
            <p:ph type="title" hasCustomPrompt="1"/>
          </p:nvPr>
        </p:nvSpPr>
        <p:spPr>
          <a:xfrm>
            <a:off x="691692" y="910733"/>
            <a:ext cx="6420308" cy="968867"/>
          </a:xfrm>
        </p:spPr>
        <p:txBody>
          <a:bodyPr anchor="t"/>
          <a:lstStyle>
            <a:lvl1pPr>
              <a:defRPr b="1">
                <a:solidFill>
                  <a:schemeClr val="tx1"/>
                </a:solidFill>
              </a:defRPr>
            </a:lvl1pPr>
          </a:lstStyle>
          <a:p>
            <a:r>
              <a:rPr lang="en-US" dirty="0"/>
              <a:t>Click to edit title</a:t>
            </a:r>
            <a:endParaRPr lang="en-IN" dirty="0"/>
          </a:p>
        </p:txBody>
      </p:sp>
      <p:sp>
        <p:nvSpPr>
          <p:cNvPr id="3" name="Freeform: Shape 2">
            <a:extLst>
              <a:ext uri="{FF2B5EF4-FFF2-40B4-BE49-F238E27FC236}">
                <a16:creationId xmlns:a16="http://schemas.microsoft.com/office/drawing/2014/main" id="{10A0162A-52F7-0910-2034-E185D75BC481}"/>
              </a:ext>
            </a:extLst>
          </p:cNvPr>
          <p:cNvSpPr/>
          <p:nvPr userDrawn="1"/>
        </p:nvSpPr>
        <p:spPr>
          <a:xfrm>
            <a:off x="0" y="0"/>
            <a:ext cx="12192000" cy="6858000"/>
          </a:xfrm>
          <a:custGeom>
            <a:avLst/>
            <a:gdLst>
              <a:gd name="connsiteX0" fmla="*/ 10848975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5597556 h 6858000"/>
              <a:gd name="connsiteX5" fmla="*/ 12541 w 12192000"/>
              <a:gd name="connsiteY5" fmla="*/ 5579455 h 6858000"/>
              <a:gd name="connsiteX6" fmla="*/ 1076325 w 12192000"/>
              <a:gd name="connsiteY6" fmla="*/ 5162550 h 6858000"/>
              <a:gd name="connsiteX7" fmla="*/ 2581275 w 12192000"/>
              <a:gd name="connsiteY7" fmla="*/ 4838700 h 6858000"/>
              <a:gd name="connsiteX8" fmla="*/ 4486277 w 12192000"/>
              <a:gd name="connsiteY8" fmla="*/ 3790950 h 6858000"/>
              <a:gd name="connsiteX9" fmla="*/ 7153276 w 12192000"/>
              <a:gd name="connsiteY9" fmla="*/ 3333750 h 6858000"/>
              <a:gd name="connsiteX10" fmla="*/ 9201150 w 12192000"/>
              <a:gd name="connsiteY10" fmla="*/ 1390650 h 6858000"/>
              <a:gd name="connsiteX11" fmla="*/ 10848975 w 12192000"/>
              <a:gd name="connsiteY11" fmla="*/ 0 h 6858000"/>
              <a:gd name="connsiteX0" fmla="*/ 10848975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5597556 h 6858000"/>
              <a:gd name="connsiteX5" fmla="*/ 1076325 w 12192000"/>
              <a:gd name="connsiteY5" fmla="*/ 5162550 h 6858000"/>
              <a:gd name="connsiteX6" fmla="*/ 2581275 w 12192000"/>
              <a:gd name="connsiteY6" fmla="*/ 4838700 h 6858000"/>
              <a:gd name="connsiteX7" fmla="*/ 4486277 w 12192000"/>
              <a:gd name="connsiteY7" fmla="*/ 3790950 h 6858000"/>
              <a:gd name="connsiteX8" fmla="*/ 7153276 w 12192000"/>
              <a:gd name="connsiteY8" fmla="*/ 3333750 h 6858000"/>
              <a:gd name="connsiteX9" fmla="*/ 9201150 w 12192000"/>
              <a:gd name="connsiteY9" fmla="*/ 1390650 h 6858000"/>
              <a:gd name="connsiteX10" fmla="*/ 10848975 w 12192000"/>
              <a:gd name="connsiteY10" fmla="*/ 0 h 6858000"/>
              <a:gd name="connsiteX0" fmla="*/ 10848975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5597556 h 6858000"/>
              <a:gd name="connsiteX5" fmla="*/ 1076325 w 12192000"/>
              <a:gd name="connsiteY5" fmla="*/ 5162550 h 6858000"/>
              <a:gd name="connsiteX6" fmla="*/ 2581275 w 12192000"/>
              <a:gd name="connsiteY6" fmla="*/ 4838700 h 6858000"/>
              <a:gd name="connsiteX7" fmla="*/ 4486277 w 12192000"/>
              <a:gd name="connsiteY7" fmla="*/ 3790950 h 6858000"/>
              <a:gd name="connsiteX8" fmla="*/ 7153276 w 12192000"/>
              <a:gd name="connsiteY8" fmla="*/ 3333750 h 6858000"/>
              <a:gd name="connsiteX9" fmla="*/ 9201150 w 12192000"/>
              <a:gd name="connsiteY9" fmla="*/ 1390650 h 6858000"/>
              <a:gd name="connsiteX10" fmla="*/ 10848975 w 12192000"/>
              <a:gd name="connsiteY10" fmla="*/ 0 h 6858000"/>
              <a:gd name="connsiteX0" fmla="*/ 10848975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5597556 h 6858000"/>
              <a:gd name="connsiteX5" fmla="*/ 1076325 w 12192000"/>
              <a:gd name="connsiteY5" fmla="*/ 5162550 h 6858000"/>
              <a:gd name="connsiteX6" fmla="*/ 2581275 w 12192000"/>
              <a:gd name="connsiteY6" fmla="*/ 4838700 h 6858000"/>
              <a:gd name="connsiteX7" fmla="*/ 4486277 w 12192000"/>
              <a:gd name="connsiteY7" fmla="*/ 3790950 h 6858000"/>
              <a:gd name="connsiteX8" fmla="*/ 7153276 w 12192000"/>
              <a:gd name="connsiteY8" fmla="*/ 3333750 h 6858000"/>
              <a:gd name="connsiteX9" fmla="*/ 9201150 w 12192000"/>
              <a:gd name="connsiteY9" fmla="*/ 1390650 h 6858000"/>
              <a:gd name="connsiteX10" fmla="*/ 10848975 w 12192000"/>
              <a:gd name="connsiteY10" fmla="*/ 0 h 6858000"/>
              <a:gd name="connsiteX0" fmla="*/ 10848975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5597556 h 6858000"/>
              <a:gd name="connsiteX5" fmla="*/ 1076325 w 12192000"/>
              <a:gd name="connsiteY5" fmla="*/ 5162550 h 6858000"/>
              <a:gd name="connsiteX6" fmla="*/ 2581275 w 12192000"/>
              <a:gd name="connsiteY6" fmla="*/ 4838700 h 6858000"/>
              <a:gd name="connsiteX7" fmla="*/ 4486277 w 12192000"/>
              <a:gd name="connsiteY7" fmla="*/ 3790950 h 6858000"/>
              <a:gd name="connsiteX8" fmla="*/ 7153276 w 12192000"/>
              <a:gd name="connsiteY8" fmla="*/ 3333750 h 6858000"/>
              <a:gd name="connsiteX9" fmla="*/ 9201150 w 12192000"/>
              <a:gd name="connsiteY9" fmla="*/ 1390650 h 6858000"/>
              <a:gd name="connsiteX10" fmla="*/ 10848975 w 12192000"/>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6858000">
                <a:moveTo>
                  <a:pt x="10848975" y="0"/>
                </a:moveTo>
                <a:lnTo>
                  <a:pt x="12192000" y="0"/>
                </a:lnTo>
                <a:lnTo>
                  <a:pt x="12192000" y="6858000"/>
                </a:lnTo>
                <a:lnTo>
                  <a:pt x="0" y="6858000"/>
                </a:lnTo>
                <a:lnTo>
                  <a:pt x="0" y="5597556"/>
                </a:lnTo>
                <a:cubicBezTo>
                  <a:pt x="174625" y="5350954"/>
                  <a:pt x="603250" y="5231352"/>
                  <a:pt x="1076325" y="5162550"/>
                </a:cubicBezTo>
                <a:cubicBezTo>
                  <a:pt x="1526545" y="5097072"/>
                  <a:pt x="2012950" y="5067300"/>
                  <a:pt x="2581275" y="4838700"/>
                </a:cubicBezTo>
                <a:cubicBezTo>
                  <a:pt x="3149600" y="4610100"/>
                  <a:pt x="3724275" y="4041775"/>
                  <a:pt x="4486277" y="3790950"/>
                </a:cubicBezTo>
                <a:cubicBezTo>
                  <a:pt x="5248276" y="3540125"/>
                  <a:pt x="6367464" y="3733800"/>
                  <a:pt x="7153276" y="3333750"/>
                </a:cubicBezTo>
                <a:cubicBezTo>
                  <a:pt x="7939087" y="2933700"/>
                  <a:pt x="8585200" y="1946275"/>
                  <a:pt x="9201150" y="1390650"/>
                </a:cubicBezTo>
                <a:cubicBezTo>
                  <a:pt x="9817100" y="835025"/>
                  <a:pt x="10331450" y="244475"/>
                  <a:pt x="10848975" y="0"/>
                </a:cubicBezTo>
                <a:close/>
              </a:path>
            </a:pathLst>
          </a:custGeom>
          <a:solidFill>
            <a:srgbClr val="01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Oval 3">
            <a:extLst>
              <a:ext uri="{FF2B5EF4-FFF2-40B4-BE49-F238E27FC236}">
                <a16:creationId xmlns:a16="http://schemas.microsoft.com/office/drawing/2014/main" id="{F16F4DE5-7CDC-4769-B9C1-92EDCF001476}"/>
              </a:ext>
            </a:extLst>
          </p:cNvPr>
          <p:cNvSpPr/>
          <p:nvPr userDrawn="1"/>
        </p:nvSpPr>
        <p:spPr>
          <a:xfrm>
            <a:off x="1958749" y="4855482"/>
            <a:ext cx="284389" cy="284389"/>
          </a:xfrm>
          <a:prstGeom prst="ellipse">
            <a:avLst/>
          </a:prstGeom>
          <a:solidFill>
            <a:srgbClr val="F49880"/>
          </a:solidFill>
          <a:ln w="476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1232167B-AF5B-2FEB-097E-7855E039C1F9}"/>
              </a:ext>
            </a:extLst>
          </p:cNvPr>
          <p:cNvSpPr/>
          <p:nvPr userDrawn="1"/>
        </p:nvSpPr>
        <p:spPr>
          <a:xfrm>
            <a:off x="4187830" y="3699782"/>
            <a:ext cx="284389" cy="284389"/>
          </a:xfrm>
          <a:prstGeom prst="ellipse">
            <a:avLst/>
          </a:prstGeom>
          <a:solidFill>
            <a:srgbClr val="F49880"/>
          </a:solidFill>
          <a:ln w="476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39E87264-1D6A-0343-02C2-62638941651E}"/>
              </a:ext>
            </a:extLst>
          </p:cNvPr>
          <p:cNvSpPr/>
          <p:nvPr userDrawn="1"/>
        </p:nvSpPr>
        <p:spPr>
          <a:xfrm>
            <a:off x="6797733" y="3286805"/>
            <a:ext cx="284389" cy="284389"/>
          </a:xfrm>
          <a:prstGeom prst="ellipse">
            <a:avLst/>
          </a:prstGeom>
          <a:solidFill>
            <a:srgbClr val="F49880"/>
          </a:solidFill>
          <a:ln w="476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6A618750-43FB-D9D2-C4BA-CADBEEB91C89}"/>
              </a:ext>
            </a:extLst>
          </p:cNvPr>
          <p:cNvSpPr/>
          <p:nvPr userDrawn="1"/>
        </p:nvSpPr>
        <p:spPr>
          <a:xfrm>
            <a:off x="8538568" y="1764393"/>
            <a:ext cx="284389" cy="284389"/>
          </a:xfrm>
          <a:prstGeom prst="ellipse">
            <a:avLst/>
          </a:prstGeom>
          <a:solidFill>
            <a:srgbClr val="F49880"/>
          </a:solidFill>
          <a:ln w="476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reeform: Shape 17">
            <a:extLst>
              <a:ext uri="{FF2B5EF4-FFF2-40B4-BE49-F238E27FC236}">
                <a16:creationId xmlns:a16="http://schemas.microsoft.com/office/drawing/2014/main" id="{2A03ABCF-621F-404F-E443-DF5E88BFD48E}"/>
              </a:ext>
            </a:extLst>
          </p:cNvPr>
          <p:cNvSpPr/>
          <p:nvPr userDrawn="1"/>
        </p:nvSpPr>
        <p:spPr>
          <a:xfrm rot="20960772">
            <a:off x="5218825" y="4873672"/>
            <a:ext cx="7207865" cy="2595378"/>
          </a:xfrm>
          <a:custGeom>
            <a:avLst/>
            <a:gdLst>
              <a:gd name="connsiteX0" fmla="*/ 6181235 w 7207865"/>
              <a:gd name="connsiteY0" fmla="*/ 129401 h 2595378"/>
              <a:gd name="connsiteX1" fmla="*/ 7155429 w 7207865"/>
              <a:gd name="connsiteY1" fmla="*/ 347390 h 2595378"/>
              <a:gd name="connsiteX2" fmla="*/ 7207865 w 7207865"/>
              <a:gd name="connsiteY2" fmla="*/ 364265 h 2595378"/>
              <a:gd name="connsiteX3" fmla="*/ 6788155 w 7207865"/>
              <a:gd name="connsiteY3" fmla="*/ 2595378 h 2595378"/>
              <a:gd name="connsiteX4" fmla="*/ 0 w 7207865"/>
              <a:gd name="connsiteY4" fmla="*/ 1318411 h 2595378"/>
              <a:gd name="connsiteX5" fmla="*/ 59803 w 7207865"/>
              <a:gd name="connsiteY5" fmla="*/ 1268997 h 2595378"/>
              <a:gd name="connsiteX6" fmla="*/ 4565444 w 7207865"/>
              <a:gd name="connsiteY6" fmla="*/ 0 h 2595378"/>
              <a:gd name="connsiteX7" fmla="*/ 6181235 w 7207865"/>
              <a:gd name="connsiteY7" fmla="*/ 129401 h 2595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07865" h="2595378">
                <a:moveTo>
                  <a:pt x="6181235" y="129401"/>
                </a:moveTo>
                <a:cubicBezTo>
                  <a:pt x="6521520" y="185466"/>
                  <a:pt x="6847465" y="258772"/>
                  <a:pt x="7155429" y="347390"/>
                </a:cubicBezTo>
                <a:lnTo>
                  <a:pt x="7207865" y="364265"/>
                </a:lnTo>
                <a:lnTo>
                  <a:pt x="6788155" y="2595378"/>
                </a:lnTo>
                <a:lnTo>
                  <a:pt x="0" y="1318411"/>
                </a:lnTo>
                <a:lnTo>
                  <a:pt x="59803" y="1268997"/>
                </a:lnTo>
                <a:cubicBezTo>
                  <a:pt x="1036264" y="503375"/>
                  <a:pt x="2689879" y="0"/>
                  <a:pt x="4565444" y="0"/>
                </a:cubicBezTo>
                <a:cubicBezTo>
                  <a:pt x="5128113" y="0"/>
                  <a:pt x="5670807" y="45304"/>
                  <a:pt x="6181235" y="129401"/>
                </a:cubicBezTo>
                <a:close/>
              </a:path>
            </a:pathLst>
          </a:custGeom>
          <a:solidFill>
            <a:srgbClr val="F4988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dirty="0">
              <a:latin typeface="Nunito Sans" panose="00000500000000000000" pitchFamily="2" charset="0"/>
            </a:endParaRPr>
          </a:p>
        </p:txBody>
      </p:sp>
      <p:sp>
        <p:nvSpPr>
          <p:cNvPr id="20" name="Text Placeholder 39">
            <a:extLst>
              <a:ext uri="{FF2B5EF4-FFF2-40B4-BE49-F238E27FC236}">
                <a16:creationId xmlns:a16="http://schemas.microsoft.com/office/drawing/2014/main" id="{E0EA71B4-26D6-A685-6BD9-752DCA955C82}"/>
              </a:ext>
            </a:extLst>
          </p:cNvPr>
          <p:cNvSpPr>
            <a:spLocks noGrp="1"/>
          </p:cNvSpPr>
          <p:nvPr>
            <p:ph type="body" sz="quarter" idx="11" hasCustomPrompt="1"/>
          </p:nvPr>
        </p:nvSpPr>
        <p:spPr>
          <a:xfrm>
            <a:off x="7634933" y="5400675"/>
            <a:ext cx="4147008" cy="1133476"/>
          </a:xfrm>
        </p:spPr>
        <p:txBody>
          <a:bodyPr>
            <a:noAutofit/>
          </a:bodyPr>
          <a:lstStyle>
            <a:lvl1pPr marL="0" indent="0">
              <a:spcBef>
                <a:spcPts val="0"/>
              </a:spcBef>
              <a:buNone/>
              <a:defRPr sz="1200">
                <a:solidFill>
                  <a:schemeClr val="bg1"/>
                </a:solidFill>
              </a:defRPr>
            </a:lvl1pPr>
          </a:lstStyle>
          <a:p>
            <a:pPr lvl="0"/>
            <a:r>
              <a:rPr lang="en-US" dirty="0"/>
              <a:t>Add text</a:t>
            </a:r>
          </a:p>
        </p:txBody>
      </p:sp>
      <p:sp>
        <p:nvSpPr>
          <p:cNvPr id="21" name="Text Placeholder 39">
            <a:extLst>
              <a:ext uri="{FF2B5EF4-FFF2-40B4-BE49-F238E27FC236}">
                <a16:creationId xmlns:a16="http://schemas.microsoft.com/office/drawing/2014/main" id="{EDF12E47-B255-4C67-F6DA-AE3A4D115192}"/>
              </a:ext>
            </a:extLst>
          </p:cNvPr>
          <p:cNvSpPr>
            <a:spLocks noGrp="1"/>
          </p:cNvSpPr>
          <p:nvPr>
            <p:ph type="body" sz="quarter" idx="12" hasCustomPrompt="1"/>
          </p:nvPr>
        </p:nvSpPr>
        <p:spPr>
          <a:xfrm>
            <a:off x="7244312" y="4032885"/>
            <a:ext cx="2071138" cy="787438"/>
          </a:xfrm>
        </p:spPr>
        <p:txBody>
          <a:bodyPr>
            <a:noAutofit/>
          </a:bodyPr>
          <a:lstStyle>
            <a:lvl1pPr marL="0" indent="0">
              <a:spcBef>
                <a:spcPts val="0"/>
              </a:spcBef>
              <a:buNone/>
              <a:defRPr sz="1100">
                <a:solidFill>
                  <a:schemeClr val="bg1"/>
                </a:solidFill>
              </a:defRPr>
            </a:lvl1pPr>
          </a:lstStyle>
          <a:p>
            <a:pPr lvl="0"/>
            <a:r>
              <a:rPr lang="en-US" dirty="0"/>
              <a:t>Add text</a:t>
            </a:r>
          </a:p>
        </p:txBody>
      </p:sp>
      <p:sp>
        <p:nvSpPr>
          <p:cNvPr id="22" name="Text Placeholder 39">
            <a:extLst>
              <a:ext uri="{FF2B5EF4-FFF2-40B4-BE49-F238E27FC236}">
                <a16:creationId xmlns:a16="http://schemas.microsoft.com/office/drawing/2014/main" id="{42C3C737-2E6D-C65E-339F-C984D1B7E1C9}"/>
              </a:ext>
            </a:extLst>
          </p:cNvPr>
          <p:cNvSpPr>
            <a:spLocks noGrp="1"/>
          </p:cNvSpPr>
          <p:nvPr>
            <p:ph type="body" sz="quarter" idx="13" hasCustomPrompt="1"/>
          </p:nvPr>
        </p:nvSpPr>
        <p:spPr>
          <a:xfrm>
            <a:off x="7244312" y="3500438"/>
            <a:ext cx="2071138" cy="494347"/>
          </a:xfrm>
        </p:spPr>
        <p:txBody>
          <a:bodyPr>
            <a:noAutofit/>
          </a:bodyPr>
          <a:lstStyle>
            <a:lvl1pPr marL="0" indent="0">
              <a:spcBef>
                <a:spcPts val="0"/>
              </a:spcBef>
              <a:buNone/>
              <a:defRPr sz="2800" b="1">
                <a:solidFill>
                  <a:schemeClr val="bg1"/>
                </a:solidFill>
                <a:latin typeface="+mj-lt"/>
              </a:defRPr>
            </a:lvl1pPr>
          </a:lstStyle>
          <a:p>
            <a:pPr lvl="0"/>
            <a:r>
              <a:rPr lang="en-US" dirty="0"/>
              <a:t>XX</a:t>
            </a:r>
          </a:p>
        </p:txBody>
      </p:sp>
      <p:sp>
        <p:nvSpPr>
          <p:cNvPr id="24" name="Text Placeholder 39">
            <a:extLst>
              <a:ext uri="{FF2B5EF4-FFF2-40B4-BE49-F238E27FC236}">
                <a16:creationId xmlns:a16="http://schemas.microsoft.com/office/drawing/2014/main" id="{16EDBDB3-DF79-5224-BA35-1EE1A300BEEA}"/>
              </a:ext>
            </a:extLst>
          </p:cNvPr>
          <p:cNvSpPr>
            <a:spLocks noGrp="1"/>
          </p:cNvSpPr>
          <p:nvPr>
            <p:ph type="body" sz="quarter" idx="14" hasCustomPrompt="1"/>
          </p:nvPr>
        </p:nvSpPr>
        <p:spPr>
          <a:xfrm>
            <a:off x="9048750" y="2296840"/>
            <a:ext cx="2071138" cy="787438"/>
          </a:xfrm>
        </p:spPr>
        <p:txBody>
          <a:bodyPr>
            <a:noAutofit/>
          </a:bodyPr>
          <a:lstStyle>
            <a:lvl1pPr marL="0" indent="0">
              <a:spcBef>
                <a:spcPts val="0"/>
              </a:spcBef>
              <a:buNone/>
              <a:defRPr sz="1100">
                <a:solidFill>
                  <a:schemeClr val="bg1"/>
                </a:solidFill>
              </a:defRPr>
            </a:lvl1pPr>
          </a:lstStyle>
          <a:p>
            <a:pPr lvl="0"/>
            <a:r>
              <a:rPr lang="en-US" dirty="0"/>
              <a:t>Add text</a:t>
            </a:r>
          </a:p>
        </p:txBody>
      </p:sp>
      <p:sp>
        <p:nvSpPr>
          <p:cNvPr id="25" name="Text Placeholder 39">
            <a:extLst>
              <a:ext uri="{FF2B5EF4-FFF2-40B4-BE49-F238E27FC236}">
                <a16:creationId xmlns:a16="http://schemas.microsoft.com/office/drawing/2014/main" id="{C2909056-EC1F-2E56-4DA2-CCD2F42E9021}"/>
              </a:ext>
            </a:extLst>
          </p:cNvPr>
          <p:cNvSpPr>
            <a:spLocks noGrp="1"/>
          </p:cNvSpPr>
          <p:nvPr>
            <p:ph type="body" sz="quarter" idx="15" hasCustomPrompt="1"/>
          </p:nvPr>
        </p:nvSpPr>
        <p:spPr>
          <a:xfrm>
            <a:off x="9048750" y="1764393"/>
            <a:ext cx="2071138" cy="494347"/>
          </a:xfrm>
        </p:spPr>
        <p:txBody>
          <a:bodyPr>
            <a:noAutofit/>
          </a:bodyPr>
          <a:lstStyle>
            <a:lvl1pPr marL="0" indent="0">
              <a:spcBef>
                <a:spcPts val="0"/>
              </a:spcBef>
              <a:buNone/>
              <a:defRPr sz="2800" b="1">
                <a:solidFill>
                  <a:schemeClr val="bg1"/>
                </a:solidFill>
                <a:latin typeface="+mj-lt"/>
              </a:defRPr>
            </a:lvl1pPr>
          </a:lstStyle>
          <a:p>
            <a:pPr lvl="0"/>
            <a:r>
              <a:rPr lang="en-US" dirty="0"/>
              <a:t>XX</a:t>
            </a:r>
          </a:p>
        </p:txBody>
      </p:sp>
      <p:sp>
        <p:nvSpPr>
          <p:cNvPr id="26" name="Text Placeholder 39">
            <a:extLst>
              <a:ext uri="{FF2B5EF4-FFF2-40B4-BE49-F238E27FC236}">
                <a16:creationId xmlns:a16="http://schemas.microsoft.com/office/drawing/2014/main" id="{BF70ECDF-5E27-A9D4-E5C6-187445A6FAD4}"/>
              </a:ext>
            </a:extLst>
          </p:cNvPr>
          <p:cNvSpPr>
            <a:spLocks noGrp="1"/>
          </p:cNvSpPr>
          <p:nvPr>
            <p:ph type="body" sz="quarter" idx="16" hasCustomPrompt="1"/>
          </p:nvPr>
        </p:nvSpPr>
        <p:spPr>
          <a:xfrm>
            <a:off x="3001492" y="2730100"/>
            <a:ext cx="2071138" cy="787438"/>
          </a:xfrm>
        </p:spPr>
        <p:txBody>
          <a:bodyPr>
            <a:noAutofit/>
          </a:bodyPr>
          <a:lstStyle>
            <a:lvl1pPr marL="0" indent="0" algn="r">
              <a:spcBef>
                <a:spcPts val="0"/>
              </a:spcBef>
              <a:buNone/>
              <a:defRPr sz="1100">
                <a:solidFill>
                  <a:schemeClr val="tx1"/>
                </a:solidFill>
              </a:defRPr>
            </a:lvl1pPr>
          </a:lstStyle>
          <a:p>
            <a:pPr lvl="0"/>
            <a:r>
              <a:rPr lang="en-US" dirty="0"/>
              <a:t>Add text</a:t>
            </a:r>
          </a:p>
        </p:txBody>
      </p:sp>
      <p:sp>
        <p:nvSpPr>
          <p:cNvPr id="27" name="Text Placeholder 39">
            <a:extLst>
              <a:ext uri="{FF2B5EF4-FFF2-40B4-BE49-F238E27FC236}">
                <a16:creationId xmlns:a16="http://schemas.microsoft.com/office/drawing/2014/main" id="{0564BE93-7CEA-AAC3-C220-66EB050D1F50}"/>
              </a:ext>
            </a:extLst>
          </p:cNvPr>
          <p:cNvSpPr>
            <a:spLocks noGrp="1"/>
          </p:cNvSpPr>
          <p:nvPr>
            <p:ph type="body" sz="quarter" idx="17" hasCustomPrompt="1"/>
          </p:nvPr>
        </p:nvSpPr>
        <p:spPr>
          <a:xfrm>
            <a:off x="3001492" y="2197653"/>
            <a:ext cx="2071138" cy="494347"/>
          </a:xfrm>
        </p:spPr>
        <p:txBody>
          <a:bodyPr>
            <a:noAutofit/>
          </a:bodyPr>
          <a:lstStyle>
            <a:lvl1pPr marL="0" indent="0" algn="r">
              <a:spcBef>
                <a:spcPts val="0"/>
              </a:spcBef>
              <a:buNone/>
              <a:defRPr sz="2800" b="1">
                <a:solidFill>
                  <a:schemeClr val="tx1"/>
                </a:solidFill>
                <a:latin typeface="+mj-lt"/>
              </a:defRPr>
            </a:lvl1pPr>
          </a:lstStyle>
          <a:p>
            <a:pPr lvl="0"/>
            <a:r>
              <a:rPr lang="en-US" dirty="0"/>
              <a:t>XX</a:t>
            </a:r>
          </a:p>
        </p:txBody>
      </p:sp>
      <p:sp>
        <p:nvSpPr>
          <p:cNvPr id="28" name="Text Placeholder 39">
            <a:extLst>
              <a:ext uri="{FF2B5EF4-FFF2-40B4-BE49-F238E27FC236}">
                <a16:creationId xmlns:a16="http://schemas.microsoft.com/office/drawing/2014/main" id="{2D38D9ED-26FA-ADB7-C661-E03488133453}"/>
              </a:ext>
            </a:extLst>
          </p:cNvPr>
          <p:cNvSpPr>
            <a:spLocks noGrp="1"/>
          </p:cNvSpPr>
          <p:nvPr>
            <p:ph type="body" sz="quarter" idx="18" hasCustomPrompt="1"/>
          </p:nvPr>
        </p:nvSpPr>
        <p:spPr>
          <a:xfrm>
            <a:off x="515449" y="3958825"/>
            <a:ext cx="2071138" cy="787438"/>
          </a:xfrm>
        </p:spPr>
        <p:txBody>
          <a:bodyPr>
            <a:noAutofit/>
          </a:bodyPr>
          <a:lstStyle>
            <a:lvl1pPr marL="0" indent="0" algn="r">
              <a:spcBef>
                <a:spcPts val="0"/>
              </a:spcBef>
              <a:buNone/>
              <a:defRPr sz="1100">
                <a:solidFill>
                  <a:schemeClr val="tx1"/>
                </a:solidFill>
              </a:defRPr>
            </a:lvl1pPr>
          </a:lstStyle>
          <a:p>
            <a:pPr lvl="0"/>
            <a:r>
              <a:rPr lang="en-US" dirty="0"/>
              <a:t>Add text</a:t>
            </a:r>
          </a:p>
        </p:txBody>
      </p:sp>
      <p:sp>
        <p:nvSpPr>
          <p:cNvPr id="29" name="Text Placeholder 39">
            <a:extLst>
              <a:ext uri="{FF2B5EF4-FFF2-40B4-BE49-F238E27FC236}">
                <a16:creationId xmlns:a16="http://schemas.microsoft.com/office/drawing/2014/main" id="{D84C6146-127F-B03E-2862-1D95B7DFE37C}"/>
              </a:ext>
            </a:extLst>
          </p:cNvPr>
          <p:cNvSpPr>
            <a:spLocks noGrp="1"/>
          </p:cNvSpPr>
          <p:nvPr>
            <p:ph type="body" sz="quarter" idx="19" hasCustomPrompt="1"/>
          </p:nvPr>
        </p:nvSpPr>
        <p:spPr>
          <a:xfrm>
            <a:off x="515449" y="3426378"/>
            <a:ext cx="2071138" cy="494347"/>
          </a:xfrm>
        </p:spPr>
        <p:txBody>
          <a:bodyPr>
            <a:noAutofit/>
          </a:bodyPr>
          <a:lstStyle>
            <a:lvl1pPr marL="0" indent="0" algn="r">
              <a:spcBef>
                <a:spcPts val="0"/>
              </a:spcBef>
              <a:buNone/>
              <a:defRPr sz="2800" b="1">
                <a:solidFill>
                  <a:schemeClr val="tx1"/>
                </a:solidFill>
                <a:latin typeface="+mj-lt"/>
              </a:defRPr>
            </a:lvl1pPr>
          </a:lstStyle>
          <a:p>
            <a:pPr lvl="0"/>
            <a:r>
              <a:rPr lang="en-US" dirty="0"/>
              <a:t>XX</a:t>
            </a:r>
          </a:p>
        </p:txBody>
      </p:sp>
    </p:spTree>
    <p:extLst>
      <p:ext uri="{BB962C8B-B14F-4D97-AF65-F5344CB8AC3E}">
        <p14:creationId xmlns:p14="http://schemas.microsoft.com/office/powerpoint/2010/main" val="29855223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stimoni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17CFA-FEEC-D3EE-5616-636AC64A79A5}"/>
              </a:ext>
            </a:extLst>
          </p:cNvPr>
          <p:cNvSpPr>
            <a:spLocks noGrp="1"/>
          </p:cNvSpPr>
          <p:nvPr>
            <p:ph type="title" hasCustomPrompt="1"/>
          </p:nvPr>
        </p:nvSpPr>
        <p:spPr>
          <a:xfrm>
            <a:off x="691692" y="910733"/>
            <a:ext cx="6420308" cy="968867"/>
          </a:xfrm>
        </p:spPr>
        <p:txBody>
          <a:bodyPr anchor="t"/>
          <a:lstStyle>
            <a:lvl1pPr>
              <a:defRPr b="1">
                <a:solidFill>
                  <a:schemeClr val="tx1"/>
                </a:solidFill>
              </a:defRPr>
            </a:lvl1pPr>
          </a:lstStyle>
          <a:p>
            <a:r>
              <a:rPr lang="en-US" dirty="0"/>
              <a:t>Click to edit title</a:t>
            </a:r>
            <a:endParaRPr lang="en-IN" dirty="0"/>
          </a:p>
        </p:txBody>
      </p:sp>
      <p:sp>
        <p:nvSpPr>
          <p:cNvPr id="62" name="Freeform: Shape 61">
            <a:extLst>
              <a:ext uri="{FF2B5EF4-FFF2-40B4-BE49-F238E27FC236}">
                <a16:creationId xmlns:a16="http://schemas.microsoft.com/office/drawing/2014/main" id="{0903E7BC-5E64-06A7-E15F-A08882876FE9}"/>
              </a:ext>
            </a:extLst>
          </p:cNvPr>
          <p:cNvSpPr/>
          <p:nvPr userDrawn="1"/>
        </p:nvSpPr>
        <p:spPr>
          <a:xfrm rot="20133934">
            <a:off x="9152446" y="-910949"/>
            <a:ext cx="3790196" cy="5946838"/>
          </a:xfrm>
          <a:custGeom>
            <a:avLst/>
            <a:gdLst>
              <a:gd name="connsiteX0" fmla="*/ 336696 w 3790196"/>
              <a:gd name="connsiteY0" fmla="*/ 0 h 5946838"/>
              <a:gd name="connsiteX1" fmla="*/ 3790196 w 3790196"/>
              <a:gd name="connsiteY1" fmla="*/ 1569080 h 5946838"/>
              <a:gd name="connsiteX2" fmla="*/ 1801183 w 3790196"/>
              <a:gd name="connsiteY2" fmla="*/ 5946838 h 5946838"/>
              <a:gd name="connsiteX3" fmla="*/ 1789310 w 3790196"/>
              <a:gd name="connsiteY3" fmla="*/ 5935630 h 5946838"/>
              <a:gd name="connsiteX4" fmla="*/ 1 w 3790196"/>
              <a:gd name="connsiteY4" fmla="*/ 1860312 h 5946838"/>
              <a:gd name="connsiteX5" fmla="*/ 246691 w 3790196"/>
              <a:gd name="connsiteY5" fmla="*/ 259154 h 594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90196" h="5946838">
                <a:moveTo>
                  <a:pt x="336696" y="0"/>
                </a:moveTo>
                <a:lnTo>
                  <a:pt x="3790196" y="1569080"/>
                </a:lnTo>
                <a:lnTo>
                  <a:pt x="1801183" y="5946838"/>
                </a:lnTo>
                <a:lnTo>
                  <a:pt x="1789310" y="5935630"/>
                </a:lnTo>
                <a:cubicBezTo>
                  <a:pt x="671491" y="4828158"/>
                  <a:pt x="1" y="3408352"/>
                  <a:pt x="1" y="1860312"/>
                </a:cubicBezTo>
                <a:cubicBezTo>
                  <a:pt x="0" y="1307441"/>
                  <a:pt x="85649" y="770926"/>
                  <a:pt x="246691" y="259154"/>
                </a:cubicBezTo>
                <a:close/>
              </a:path>
            </a:pathLst>
          </a:custGeom>
          <a:solidFill>
            <a:srgbClr val="01BFB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dirty="0">
              <a:latin typeface="Nunito Sans" panose="00000500000000000000" pitchFamily="2" charset="0"/>
            </a:endParaRPr>
          </a:p>
        </p:txBody>
      </p:sp>
      <p:sp>
        <p:nvSpPr>
          <p:cNvPr id="64" name="Freeform: Shape 63">
            <a:extLst>
              <a:ext uri="{FF2B5EF4-FFF2-40B4-BE49-F238E27FC236}">
                <a16:creationId xmlns:a16="http://schemas.microsoft.com/office/drawing/2014/main" id="{C5BCC72A-7C15-A6AD-884A-E23DA8A55470}"/>
              </a:ext>
            </a:extLst>
          </p:cNvPr>
          <p:cNvSpPr/>
          <p:nvPr userDrawn="1"/>
        </p:nvSpPr>
        <p:spPr>
          <a:xfrm rot="20379233">
            <a:off x="5851845" y="4326901"/>
            <a:ext cx="7134516" cy="3444753"/>
          </a:xfrm>
          <a:custGeom>
            <a:avLst/>
            <a:gdLst>
              <a:gd name="connsiteX0" fmla="*/ 7134516 w 7134516"/>
              <a:gd name="connsiteY0" fmla="*/ 77815 h 3444753"/>
              <a:gd name="connsiteX1" fmla="*/ 5885967 w 7134516"/>
              <a:gd name="connsiteY1" fmla="*/ 3444753 h 3444753"/>
              <a:gd name="connsiteX2" fmla="*/ 0 w 7134516"/>
              <a:gd name="connsiteY2" fmla="*/ 1262081 h 3444753"/>
              <a:gd name="connsiteX3" fmla="*/ 83452 w 7134516"/>
              <a:gd name="connsiteY3" fmla="*/ 1215715 h 3444753"/>
              <a:gd name="connsiteX4" fmla="*/ 5624179 w 7134516"/>
              <a:gd name="connsiteY4" fmla="*/ 0 h 3444753"/>
              <a:gd name="connsiteX5" fmla="*/ 6817490 w 7134516"/>
              <a:gd name="connsiteY5" fmla="*/ 47826 h 3444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34516" h="3444753">
                <a:moveTo>
                  <a:pt x="7134516" y="77815"/>
                </a:moveTo>
                <a:lnTo>
                  <a:pt x="5885967" y="3444753"/>
                </a:lnTo>
                <a:lnTo>
                  <a:pt x="0" y="1262081"/>
                </a:lnTo>
                <a:lnTo>
                  <a:pt x="83452" y="1215715"/>
                </a:lnTo>
                <a:cubicBezTo>
                  <a:pt x="1501448" y="464584"/>
                  <a:pt x="3460391" y="0"/>
                  <a:pt x="5624179" y="0"/>
                </a:cubicBezTo>
                <a:cubicBezTo>
                  <a:pt x="6029890" y="0"/>
                  <a:pt x="6428398" y="16333"/>
                  <a:pt x="6817490" y="47826"/>
                </a:cubicBezTo>
                <a:close/>
              </a:path>
            </a:pathLst>
          </a:custGeom>
          <a:solidFill>
            <a:srgbClr val="F4988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dirty="0">
              <a:latin typeface="Nunito Sans" panose="00000500000000000000" pitchFamily="2" charset="0"/>
            </a:endParaRPr>
          </a:p>
        </p:txBody>
      </p:sp>
      <p:sp>
        <p:nvSpPr>
          <p:cNvPr id="12" name="Oval 11">
            <a:extLst>
              <a:ext uri="{FF2B5EF4-FFF2-40B4-BE49-F238E27FC236}">
                <a16:creationId xmlns:a16="http://schemas.microsoft.com/office/drawing/2014/main" id="{1905F21B-62BA-C984-17EB-36C00FA34F26}"/>
              </a:ext>
            </a:extLst>
          </p:cNvPr>
          <p:cNvSpPr/>
          <p:nvPr/>
        </p:nvSpPr>
        <p:spPr>
          <a:xfrm>
            <a:off x="842106" y="2061907"/>
            <a:ext cx="770021" cy="770021"/>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EC31A002-E757-5352-8876-DF5353BF0635}"/>
              </a:ext>
            </a:extLst>
          </p:cNvPr>
          <p:cNvSpPr txBox="1"/>
          <p:nvPr userDrawn="1"/>
        </p:nvSpPr>
        <p:spPr>
          <a:xfrm>
            <a:off x="1446904" y="2106008"/>
            <a:ext cx="352908" cy="276807"/>
          </a:xfrm>
          <a:custGeom>
            <a:avLst/>
            <a:gdLst/>
            <a:ahLst/>
            <a:cxnLst/>
            <a:rect l="l" t="t" r="r" b="b"/>
            <a:pathLst>
              <a:path w="199801" h="156716">
                <a:moveTo>
                  <a:pt x="187499" y="0"/>
                </a:moveTo>
                <a:lnTo>
                  <a:pt x="197346" y="15850"/>
                </a:lnTo>
                <a:cubicBezTo>
                  <a:pt x="180461" y="24035"/>
                  <a:pt x="167237" y="33560"/>
                  <a:pt x="157675" y="44425"/>
                </a:cubicBezTo>
                <a:cubicBezTo>
                  <a:pt x="148113" y="55289"/>
                  <a:pt x="142584" y="68460"/>
                  <a:pt x="141089" y="83939"/>
                </a:cubicBezTo>
                <a:lnTo>
                  <a:pt x="153639" y="83939"/>
                </a:lnTo>
                <a:cubicBezTo>
                  <a:pt x="162901" y="83939"/>
                  <a:pt x="170446" y="84980"/>
                  <a:pt x="176272" y="87064"/>
                </a:cubicBezTo>
                <a:cubicBezTo>
                  <a:pt x="182098" y="89148"/>
                  <a:pt x="186804" y="92050"/>
                  <a:pt x="190390" y="95770"/>
                </a:cubicBezTo>
                <a:cubicBezTo>
                  <a:pt x="193825" y="99342"/>
                  <a:pt x="196252" y="103286"/>
                  <a:pt x="197672" y="107602"/>
                </a:cubicBezTo>
                <a:cubicBezTo>
                  <a:pt x="199091" y="111918"/>
                  <a:pt x="199801" y="116383"/>
                  <a:pt x="199801" y="120997"/>
                </a:cubicBezTo>
                <a:cubicBezTo>
                  <a:pt x="199801" y="130522"/>
                  <a:pt x="195960" y="138856"/>
                  <a:pt x="188276" y="146000"/>
                </a:cubicBezTo>
                <a:cubicBezTo>
                  <a:pt x="180593" y="153144"/>
                  <a:pt x="171529" y="156716"/>
                  <a:pt x="161083" y="156716"/>
                </a:cubicBezTo>
                <a:cubicBezTo>
                  <a:pt x="144672" y="156716"/>
                  <a:pt x="132065" y="151283"/>
                  <a:pt x="123262" y="140419"/>
                </a:cubicBezTo>
                <a:cubicBezTo>
                  <a:pt x="114459" y="129554"/>
                  <a:pt x="110058" y="114523"/>
                  <a:pt x="110058" y="95324"/>
                </a:cubicBezTo>
                <a:cubicBezTo>
                  <a:pt x="110058" y="77465"/>
                  <a:pt x="117630" y="59456"/>
                  <a:pt x="132775" y="41299"/>
                </a:cubicBezTo>
                <a:cubicBezTo>
                  <a:pt x="147919" y="23142"/>
                  <a:pt x="166160" y="9376"/>
                  <a:pt x="187499" y="0"/>
                </a:cubicBezTo>
                <a:close/>
                <a:moveTo>
                  <a:pt x="77440" y="0"/>
                </a:moveTo>
                <a:lnTo>
                  <a:pt x="87287" y="15850"/>
                </a:lnTo>
                <a:cubicBezTo>
                  <a:pt x="70402" y="24035"/>
                  <a:pt x="57179" y="33560"/>
                  <a:pt x="47616" y="44425"/>
                </a:cubicBezTo>
                <a:cubicBezTo>
                  <a:pt x="38054" y="55289"/>
                  <a:pt x="32525" y="68460"/>
                  <a:pt x="31030" y="83939"/>
                </a:cubicBezTo>
                <a:lnTo>
                  <a:pt x="43581" y="83939"/>
                </a:lnTo>
                <a:cubicBezTo>
                  <a:pt x="52843" y="83939"/>
                  <a:pt x="60387" y="84980"/>
                  <a:pt x="66214" y="87064"/>
                </a:cubicBezTo>
                <a:cubicBezTo>
                  <a:pt x="72040" y="89148"/>
                  <a:pt x="76746" y="92050"/>
                  <a:pt x="80332" y="95770"/>
                </a:cubicBezTo>
                <a:cubicBezTo>
                  <a:pt x="83767" y="99342"/>
                  <a:pt x="86194" y="103286"/>
                  <a:pt x="87613" y="107602"/>
                </a:cubicBezTo>
                <a:cubicBezTo>
                  <a:pt x="89033" y="111918"/>
                  <a:pt x="89743" y="116383"/>
                  <a:pt x="89743" y="120997"/>
                </a:cubicBezTo>
                <a:cubicBezTo>
                  <a:pt x="89743" y="130522"/>
                  <a:pt x="85901" y="138856"/>
                  <a:pt x="78218" y="146000"/>
                </a:cubicBezTo>
                <a:cubicBezTo>
                  <a:pt x="70535" y="153144"/>
                  <a:pt x="61470" y="156716"/>
                  <a:pt x="51024" y="156716"/>
                </a:cubicBezTo>
                <a:cubicBezTo>
                  <a:pt x="34614" y="156716"/>
                  <a:pt x="22007" y="151283"/>
                  <a:pt x="13204" y="140419"/>
                </a:cubicBezTo>
                <a:cubicBezTo>
                  <a:pt x="4401" y="129554"/>
                  <a:pt x="0" y="114523"/>
                  <a:pt x="0" y="95324"/>
                </a:cubicBezTo>
                <a:cubicBezTo>
                  <a:pt x="0" y="77465"/>
                  <a:pt x="7572" y="59456"/>
                  <a:pt x="22716" y="41299"/>
                </a:cubicBezTo>
                <a:cubicBezTo>
                  <a:pt x="37861" y="23142"/>
                  <a:pt x="56102" y="9376"/>
                  <a:pt x="77440" y="0"/>
                </a:cubicBezTo>
                <a:close/>
              </a:path>
            </a:pathLst>
          </a:custGeom>
          <a:solidFill>
            <a:srgbClr val="01BFBF"/>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GB" sz="3600" b="1" dirty="0">
              <a:solidFill>
                <a:srgbClr val="FF0000"/>
              </a:solidFill>
              <a:latin typeface="Georgia" panose="02040502050405020303" pitchFamily="18" charset="0"/>
            </a:endParaRPr>
          </a:p>
        </p:txBody>
      </p:sp>
      <p:sp>
        <p:nvSpPr>
          <p:cNvPr id="66" name="Picture Placeholder 12">
            <a:extLst>
              <a:ext uri="{FF2B5EF4-FFF2-40B4-BE49-F238E27FC236}">
                <a16:creationId xmlns:a16="http://schemas.microsoft.com/office/drawing/2014/main" id="{1294DB28-65AF-30D9-94F4-8F7D39319BDB}"/>
              </a:ext>
            </a:extLst>
          </p:cNvPr>
          <p:cNvSpPr>
            <a:spLocks noGrp="1"/>
          </p:cNvSpPr>
          <p:nvPr>
            <p:ph type="pic" sz="quarter" idx="10" hasCustomPrompt="1"/>
          </p:nvPr>
        </p:nvSpPr>
        <p:spPr>
          <a:xfrm>
            <a:off x="7321913" y="304800"/>
            <a:ext cx="4546152" cy="6365192"/>
          </a:xfrm>
          <a:noFill/>
        </p:spPr>
        <p:txBody>
          <a:bodyPr>
            <a:normAutofit/>
          </a:bodyPr>
          <a:lstStyle>
            <a:lvl1pPr marL="0" indent="0" algn="ctr">
              <a:buNone/>
              <a:defRPr sz="1600"/>
            </a:lvl1pPr>
          </a:lstStyle>
          <a:p>
            <a:r>
              <a:rPr lang="en-IN" dirty="0"/>
              <a:t>Insert </a:t>
            </a:r>
            <a:r>
              <a:rPr lang="en-IN" dirty="0" err="1"/>
              <a:t>png</a:t>
            </a:r>
            <a:r>
              <a:rPr lang="en-IN" dirty="0"/>
              <a:t> image</a:t>
            </a:r>
          </a:p>
        </p:txBody>
      </p:sp>
      <p:sp>
        <p:nvSpPr>
          <p:cNvPr id="67" name="Picture Placeholder 53">
            <a:extLst>
              <a:ext uri="{FF2B5EF4-FFF2-40B4-BE49-F238E27FC236}">
                <a16:creationId xmlns:a16="http://schemas.microsoft.com/office/drawing/2014/main" id="{958EE544-D68F-949C-6C0B-367D4C376F10}"/>
              </a:ext>
            </a:extLst>
          </p:cNvPr>
          <p:cNvSpPr>
            <a:spLocks noGrp="1"/>
          </p:cNvSpPr>
          <p:nvPr>
            <p:ph type="pic" sz="quarter" idx="22" hasCustomPrompt="1"/>
          </p:nvPr>
        </p:nvSpPr>
        <p:spPr>
          <a:xfrm>
            <a:off x="956661" y="2176463"/>
            <a:ext cx="540910" cy="540908"/>
          </a:xfrm>
          <a:custGeom>
            <a:avLst/>
            <a:gdLst>
              <a:gd name="connsiteX0" fmla="*/ 157163 w 314326"/>
              <a:gd name="connsiteY0" fmla="*/ 0 h 314326"/>
              <a:gd name="connsiteX1" fmla="*/ 314326 w 314326"/>
              <a:gd name="connsiteY1" fmla="*/ 157163 h 314326"/>
              <a:gd name="connsiteX2" fmla="*/ 157163 w 314326"/>
              <a:gd name="connsiteY2" fmla="*/ 314326 h 314326"/>
              <a:gd name="connsiteX3" fmla="*/ 0 w 314326"/>
              <a:gd name="connsiteY3" fmla="*/ 157163 h 314326"/>
              <a:gd name="connsiteX4" fmla="*/ 157163 w 314326"/>
              <a:gd name="connsiteY4" fmla="*/ 0 h 31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6" h="314326">
                <a:moveTo>
                  <a:pt x="157163" y="0"/>
                </a:moveTo>
                <a:cubicBezTo>
                  <a:pt x="243962" y="0"/>
                  <a:pt x="314326" y="70364"/>
                  <a:pt x="314326" y="157163"/>
                </a:cubicBezTo>
                <a:cubicBezTo>
                  <a:pt x="314326" y="243962"/>
                  <a:pt x="243962" y="314326"/>
                  <a:pt x="157163" y="314326"/>
                </a:cubicBezTo>
                <a:cubicBezTo>
                  <a:pt x="70364" y="314326"/>
                  <a:pt x="0" y="243962"/>
                  <a:pt x="0" y="157163"/>
                </a:cubicBezTo>
                <a:cubicBezTo>
                  <a:pt x="0" y="70364"/>
                  <a:pt x="70364" y="0"/>
                  <a:pt x="157163" y="0"/>
                </a:cubicBezTo>
                <a:close/>
              </a:path>
            </a:pathLst>
          </a:custGeom>
        </p:spPr>
        <p:txBody>
          <a:bodyPr wrap="square">
            <a:noAutofit/>
          </a:bodyPr>
          <a:lstStyle>
            <a:lvl1pPr marL="0" indent="0" algn="ctr">
              <a:buNone/>
              <a:defRPr sz="1100">
                <a:solidFill>
                  <a:schemeClr val="tx1"/>
                </a:solidFill>
              </a:defRPr>
            </a:lvl1pPr>
          </a:lstStyle>
          <a:p>
            <a:r>
              <a:rPr lang="en-GB" dirty="0"/>
              <a:t>Icon</a:t>
            </a:r>
            <a:endParaRPr lang="en-IN" dirty="0"/>
          </a:p>
        </p:txBody>
      </p:sp>
      <p:sp>
        <p:nvSpPr>
          <p:cNvPr id="70" name="Text Placeholder 39">
            <a:extLst>
              <a:ext uri="{FF2B5EF4-FFF2-40B4-BE49-F238E27FC236}">
                <a16:creationId xmlns:a16="http://schemas.microsoft.com/office/drawing/2014/main" id="{478CB07A-A822-BAF7-AE59-586357F5606A}"/>
              </a:ext>
            </a:extLst>
          </p:cNvPr>
          <p:cNvSpPr>
            <a:spLocks noGrp="1"/>
          </p:cNvSpPr>
          <p:nvPr>
            <p:ph type="body" sz="quarter" idx="11" hasCustomPrompt="1"/>
          </p:nvPr>
        </p:nvSpPr>
        <p:spPr>
          <a:xfrm>
            <a:off x="1802987" y="2589987"/>
            <a:ext cx="2093109" cy="778688"/>
          </a:xfrm>
        </p:spPr>
        <p:txBody>
          <a:bodyPr>
            <a:noAutofit/>
          </a:bodyPr>
          <a:lstStyle>
            <a:lvl1pPr marL="0" indent="0">
              <a:spcBef>
                <a:spcPts val="0"/>
              </a:spcBef>
              <a:buNone/>
              <a:defRPr sz="1100">
                <a:solidFill>
                  <a:schemeClr val="tx1"/>
                </a:solidFill>
              </a:defRPr>
            </a:lvl1pPr>
          </a:lstStyle>
          <a:p>
            <a:pPr lvl="0"/>
            <a:r>
              <a:rPr lang="en-US" dirty="0"/>
              <a:t>Add text</a:t>
            </a:r>
          </a:p>
        </p:txBody>
      </p:sp>
      <p:sp>
        <p:nvSpPr>
          <p:cNvPr id="71" name="Text Placeholder 39">
            <a:extLst>
              <a:ext uri="{FF2B5EF4-FFF2-40B4-BE49-F238E27FC236}">
                <a16:creationId xmlns:a16="http://schemas.microsoft.com/office/drawing/2014/main" id="{71C9D4F3-3F24-C5D1-09EB-39B7F600CD4B}"/>
              </a:ext>
            </a:extLst>
          </p:cNvPr>
          <p:cNvSpPr>
            <a:spLocks noGrp="1"/>
          </p:cNvSpPr>
          <p:nvPr>
            <p:ph type="body" sz="quarter" idx="13" hasCustomPrompt="1"/>
          </p:nvPr>
        </p:nvSpPr>
        <p:spPr>
          <a:xfrm>
            <a:off x="1802987" y="2199102"/>
            <a:ext cx="2093109" cy="367594"/>
          </a:xfrm>
        </p:spPr>
        <p:txBody>
          <a:bodyPr anchor="ctr">
            <a:noAutofit/>
          </a:bodyPr>
          <a:lstStyle>
            <a:lvl1pPr marL="0" indent="0">
              <a:spcBef>
                <a:spcPts val="0"/>
              </a:spcBef>
              <a:buNone/>
              <a:defRPr sz="1600" b="1">
                <a:solidFill>
                  <a:schemeClr val="tx1"/>
                </a:solidFill>
              </a:defRPr>
            </a:lvl1pPr>
          </a:lstStyle>
          <a:p>
            <a:pPr lvl="0"/>
            <a:r>
              <a:rPr lang="en-US" dirty="0"/>
              <a:t>Add text</a:t>
            </a:r>
          </a:p>
        </p:txBody>
      </p:sp>
      <p:sp>
        <p:nvSpPr>
          <p:cNvPr id="72" name="Oval 71">
            <a:extLst>
              <a:ext uri="{FF2B5EF4-FFF2-40B4-BE49-F238E27FC236}">
                <a16:creationId xmlns:a16="http://schemas.microsoft.com/office/drawing/2014/main" id="{3CA9DFB5-3D72-9C7D-8EF1-CCBAE49805EE}"/>
              </a:ext>
            </a:extLst>
          </p:cNvPr>
          <p:cNvSpPr/>
          <p:nvPr userDrawn="1"/>
        </p:nvSpPr>
        <p:spPr>
          <a:xfrm>
            <a:off x="842106" y="3501793"/>
            <a:ext cx="770021" cy="770021"/>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TextBox 72">
            <a:extLst>
              <a:ext uri="{FF2B5EF4-FFF2-40B4-BE49-F238E27FC236}">
                <a16:creationId xmlns:a16="http://schemas.microsoft.com/office/drawing/2014/main" id="{753CA140-D463-C528-ED49-1B81E1EB9B5D}"/>
              </a:ext>
            </a:extLst>
          </p:cNvPr>
          <p:cNvSpPr txBox="1"/>
          <p:nvPr userDrawn="1"/>
        </p:nvSpPr>
        <p:spPr>
          <a:xfrm>
            <a:off x="1446904" y="3545894"/>
            <a:ext cx="352908" cy="276807"/>
          </a:xfrm>
          <a:custGeom>
            <a:avLst/>
            <a:gdLst/>
            <a:ahLst/>
            <a:cxnLst/>
            <a:rect l="l" t="t" r="r" b="b"/>
            <a:pathLst>
              <a:path w="199801" h="156716">
                <a:moveTo>
                  <a:pt x="187499" y="0"/>
                </a:moveTo>
                <a:lnTo>
                  <a:pt x="197346" y="15850"/>
                </a:lnTo>
                <a:cubicBezTo>
                  <a:pt x="180461" y="24035"/>
                  <a:pt x="167237" y="33560"/>
                  <a:pt x="157675" y="44425"/>
                </a:cubicBezTo>
                <a:cubicBezTo>
                  <a:pt x="148113" y="55289"/>
                  <a:pt x="142584" y="68460"/>
                  <a:pt x="141089" y="83939"/>
                </a:cubicBezTo>
                <a:lnTo>
                  <a:pt x="153639" y="83939"/>
                </a:lnTo>
                <a:cubicBezTo>
                  <a:pt x="162901" y="83939"/>
                  <a:pt x="170446" y="84980"/>
                  <a:pt x="176272" y="87064"/>
                </a:cubicBezTo>
                <a:cubicBezTo>
                  <a:pt x="182098" y="89148"/>
                  <a:pt x="186804" y="92050"/>
                  <a:pt x="190390" y="95770"/>
                </a:cubicBezTo>
                <a:cubicBezTo>
                  <a:pt x="193825" y="99342"/>
                  <a:pt x="196252" y="103286"/>
                  <a:pt x="197672" y="107602"/>
                </a:cubicBezTo>
                <a:cubicBezTo>
                  <a:pt x="199091" y="111918"/>
                  <a:pt x="199801" y="116383"/>
                  <a:pt x="199801" y="120997"/>
                </a:cubicBezTo>
                <a:cubicBezTo>
                  <a:pt x="199801" y="130522"/>
                  <a:pt x="195960" y="138856"/>
                  <a:pt x="188276" y="146000"/>
                </a:cubicBezTo>
                <a:cubicBezTo>
                  <a:pt x="180593" y="153144"/>
                  <a:pt x="171529" y="156716"/>
                  <a:pt x="161083" y="156716"/>
                </a:cubicBezTo>
                <a:cubicBezTo>
                  <a:pt x="144672" y="156716"/>
                  <a:pt x="132065" y="151283"/>
                  <a:pt x="123262" y="140419"/>
                </a:cubicBezTo>
                <a:cubicBezTo>
                  <a:pt x="114459" y="129554"/>
                  <a:pt x="110058" y="114523"/>
                  <a:pt x="110058" y="95324"/>
                </a:cubicBezTo>
                <a:cubicBezTo>
                  <a:pt x="110058" y="77465"/>
                  <a:pt x="117630" y="59456"/>
                  <a:pt x="132775" y="41299"/>
                </a:cubicBezTo>
                <a:cubicBezTo>
                  <a:pt x="147919" y="23142"/>
                  <a:pt x="166160" y="9376"/>
                  <a:pt x="187499" y="0"/>
                </a:cubicBezTo>
                <a:close/>
                <a:moveTo>
                  <a:pt x="77440" y="0"/>
                </a:moveTo>
                <a:lnTo>
                  <a:pt x="87287" y="15850"/>
                </a:lnTo>
                <a:cubicBezTo>
                  <a:pt x="70402" y="24035"/>
                  <a:pt x="57179" y="33560"/>
                  <a:pt x="47616" y="44425"/>
                </a:cubicBezTo>
                <a:cubicBezTo>
                  <a:pt x="38054" y="55289"/>
                  <a:pt x="32525" y="68460"/>
                  <a:pt x="31030" y="83939"/>
                </a:cubicBezTo>
                <a:lnTo>
                  <a:pt x="43581" y="83939"/>
                </a:lnTo>
                <a:cubicBezTo>
                  <a:pt x="52843" y="83939"/>
                  <a:pt x="60387" y="84980"/>
                  <a:pt x="66214" y="87064"/>
                </a:cubicBezTo>
                <a:cubicBezTo>
                  <a:pt x="72040" y="89148"/>
                  <a:pt x="76746" y="92050"/>
                  <a:pt x="80332" y="95770"/>
                </a:cubicBezTo>
                <a:cubicBezTo>
                  <a:pt x="83767" y="99342"/>
                  <a:pt x="86194" y="103286"/>
                  <a:pt x="87613" y="107602"/>
                </a:cubicBezTo>
                <a:cubicBezTo>
                  <a:pt x="89033" y="111918"/>
                  <a:pt x="89743" y="116383"/>
                  <a:pt x="89743" y="120997"/>
                </a:cubicBezTo>
                <a:cubicBezTo>
                  <a:pt x="89743" y="130522"/>
                  <a:pt x="85901" y="138856"/>
                  <a:pt x="78218" y="146000"/>
                </a:cubicBezTo>
                <a:cubicBezTo>
                  <a:pt x="70535" y="153144"/>
                  <a:pt x="61470" y="156716"/>
                  <a:pt x="51024" y="156716"/>
                </a:cubicBezTo>
                <a:cubicBezTo>
                  <a:pt x="34614" y="156716"/>
                  <a:pt x="22007" y="151283"/>
                  <a:pt x="13204" y="140419"/>
                </a:cubicBezTo>
                <a:cubicBezTo>
                  <a:pt x="4401" y="129554"/>
                  <a:pt x="0" y="114523"/>
                  <a:pt x="0" y="95324"/>
                </a:cubicBezTo>
                <a:cubicBezTo>
                  <a:pt x="0" y="77465"/>
                  <a:pt x="7572" y="59456"/>
                  <a:pt x="22716" y="41299"/>
                </a:cubicBezTo>
                <a:cubicBezTo>
                  <a:pt x="37861" y="23142"/>
                  <a:pt x="56102" y="9376"/>
                  <a:pt x="77440" y="0"/>
                </a:cubicBezTo>
                <a:close/>
              </a:path>
            </a:pathLst>
          </a:custGeom>
          <a:solidFill>
            <a:srgbClr val="01BFBF"/>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GB" sz="3600" b="1" dirty="0">
              <a:solidFill>
                <a:srgbClr val="FF0000"/>
              </a:solidFill>
              <a:latin typeface="Georgia" panose="02040502050405020303" pitchFamily="18" charset="0"/>
            </a:endParaRPr>
          </a:p>
        </p:txBody>
      </p:sp>
      <p:sp>
        <p:nvSpPr>
          <p:cNvPr id="74" name="Picture Placeholder 53">
            <a:extLst>
              <a:ext uri="{FF2B5EF4-FFF2-40B4-BE49-F238E27FC236}">
                <a16:creationId xmlns:a16="http://schemas.microsoft.com/office/drawing/2014/main" id="{08F5C9DC-C2CD-3108-930A-0B96298BAD93}"/>
              </a:ext>
            </a:extLst>
          </p:cNvPr>
          <p:cNvSpPr>
            <a:spLocks noGrp="1"/>
          </p:cNvSpPr>
          <p:nvPr>
            <p:ph type="pic" sz="quarter" idx="23" hasCustomPrompt="1"/>
          </p:nvPr>
        </p:nvSpPr>
        <p:spPr>
          <a:xfrm>
            <a:off x="956661" y="3616349"/>
            <a:ext cx="540910" cy="540908"/>
          </a:xfrm>
          <a:custGeom>
            <a:avLst/>
            <a:gdLst>
              <a:gd name="connsiteX0" fmla="*/ 157163 w 314326"/>
              <a:gd name="connsiteY0" fmla="*/ 0 h 314326"/>
              <a:gd name="connsiteX1" fmla="*/ 314326 w 314326"/>
              <a:gd name="connsiteY1" fmla="*/ 157163 h 314326"/>
              <a:gd name="connsiteX2" fmla="*/ 157163 w 314326"/>
              <a:gd name="connsiteY2" fmla="*/ 314326 h 314326"/>
              <a:gd name="connsiteX3" fmla="*/ 0 w 314326"/>
              <a:gd name="connsiteY3" fmla="*/ 157163 h 314326"/>
              <a:gd name="connsiteX4" fmla="*/ 157163 w 314326"/>
              <a:gd name="connsiteY4" fmla="*/ 0 h 31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6" h="314326">
                <a:moveTo>
                  <a:pt x="157163" y="0"/>
                </a:moveTo>
                <a:cubicBezTo>
                  <a:pt x="243962" y="0"/>
                  <a:pt x="314326" y="70364"/>
                  <a:pt x="314326" y="157163"/>
                </a:cubicBezTo>
                <a:cubicBezTo>
                  <a:pt x="314326" y="243962"/>
                  <a:pt x="243962" y="314326"/>
                  <a:pt x="157163" y="314326"/>
                </a:cubicBezTo>
                <a:cubicBezTo>
                  <a:pt x="70364" y="314326"/>
                  <a:pt x="0" y="243962"/>
                  <a:pt x="0" y="157163"/>
                </a:cubicBezTo>
                <a:cubicBezTo>
                  <a:pt x="0" y="70364"/>
                  <a:pt x="70364" y="0"/>
                  <a:pt x="157163" y="0"/>
                </a:cubicBezTo>
                <a:close/>
              </a:path>
            </a:pathLst>
          </a:custGeom>
        </p:spPr>
        <p:txBody>
          <a:bodyPr wrap="square">
            <a:noAutofit/>
          </a:bodyPr>
          <a:lstStyle>
            <a:lvl1pPr marL="0" indent="0" algn="ctr">
              <a:buNone/>
              <a:defRPr sz="1100">
                <a:solidFill>
                  <a:schemeClr val="tx1"/>
                </a:solidFill>
              </a:defRPr>
            </a:lvl1pPr>
          </a:lstStyle>
          <a:p>
            <a:r>
              <a:rPr lang="en-GB" dirty="0"/>
              <a:t>Icon</a:t>
            </a:r>
            <a:endParaRPr lang="en-IN" dirty="0"/>
          </a:p>
        </p:txBody>
      </p:sp>
      <p:sp>
        <p:nvSpPr>
          <p:cNvPr id="75" name="Text Placeholder 39">
            <a:extLst>
              <a:ext uri="{FF2B5EF4-FFF2-40B4-BE49-F238E27FC236}">
                <a16:creationId xmlns:a16="http://schemas.microsoft.com/office/drawing/2014/main" id="{EA565202-11BB-C8EC-2AF3-8664946759CC}"/>
              </a:ext>
            </a:extLst>
          </p:cNvPr>
          <p:cNvSpPr>
            <a:spLocks noGrp="1"/>
          </p:cNvSpPr>
          <p:nvPr>
            <p:ph type="body" sz="quarter" idx="24" hasCustomPrompt="1"/>
          </p:nvPr>
        </p:nvSpPr>
        <p:spPr>
          <a:xfrm>
            <a:off x="1802987" y="4029873"/>
            <a:ext cx="2093109" cy="778688"/>
          </a:xfrm>
        </p:spPr>
        <p:txBody>
          <a:bodyPr>
            <a:noAutofit/>
          </a:bodyPr>
          <a:lstStyle>
            <a:lvl1pPr marL="0" indent="0">
              <a:spcBef>
                <a:spcPts val="0"/>
              </a:spcBef>
              <a:buNone/>
              <a:defRPr sz="1100">
                <a:solidFill>
                  <a:schemeClr val="tx1"/>
                </a:solidFill>
              </a:defRPr>
            </a:lvl1pPr>
          </a:lstStyle>
          <a:p>
            <a:pPr lvl="0"/>
            <a:r>
              <a:rPr lang="en-US" dirty="0"/>
              <a:t>Add text</a:t>
            </a:r>
          </a:p>
        </p:txBody>
      </p:sp>
      <p:sp>
        <p:nvSpPr>
          <p:cNvPr id="76" name="Text Placeholder 39">
            <a:extLst>
              <a:ext uri="{FF2B5EF4-FFF2-40B4-BE49-F238E27FC236}">
                <a16:creationId xmlns:a16="http://schemas.microsoft.com/office/drawing/2014/main" id="{C623C5BD-7DA3-ED5E-8A81-E8BAE6248993}"/>
              </a:ext>
            </a:extLst>
          </p:cNvPr>
          <p:cNvSpPr>
            <a:spLocks noGrp="1"/>
          </p:cNvSpPr>
          <p:nvPr>
            <p:ph type="body" sz="quarter" idx="25" hasCustomPrompt="1"/>
          </p:nvPr>
        </p:nvSpPr>
        <p:spPr>
          <a:xfrm>
            <a:off x="1802987" y="3638988"/>
            <a:ext cx="2093109" cy="367594"/>
          </a:xfrm>
        </p:spPr>
        <p:txBody>
          <a:bodyPr anchor="ctr">
            <a:noAutofit/>
          </a:bodyPr>
          <a:lstStyle>
            <a:lvl1pPr marL="0" indent="0">
              <a:spcBef>
                <a:spcPts val="0"/>
              </a:spcBef>
              <a:buNone/>
              <a:defRPr sz="1600" b="1">
                <a:solidFill>
                  <a:schemeClr val="tx1"/>
                </a:solidFill>
              </a:defRPr>
            </a:lvl1pPr>
          </a:lstStyle>
          <a:p>
            <a:pPr lvl="0"/>
            <a:r>
              <a:rPr lang="en-US" dirty="0"/>
              <a:t>Add text</a:t>
            </a:r>
          </a:p>
        </p:txBody>
      </p:sp>
      <p:sp>
        <p:nvSpPr>
          <p:cNvPr id="77" name="Oval 76">
            <a:extLst>
              <a:ext uri="{FF2B5EF4-FFF2-40B4-BE49-F238E27FC236}">
                <a16:creationId xmlns:a16="http://schemas.microsoft.com/office/drawing/2014/main" id="{95824551-C22B-DC23-F5F3-6B7C44042642}"/>
              </a:ext>
            </a:extLst>
          </p:cNvPr>
          <p:cNvSpPr/>
          <p:nvPr userDrawn="1"/>
        </p:nvSpPr>
        <p:spPr>
          <a:xfrm>
            <a:off x="842106" y="4959088"/>
            <a:ext cx="770021" cy="770021"/>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Box 77">
            <a:extLst>
              <a:ext uri="{FF2B5EF4-FFF2-40B4-BE49-F238E27FC236}">
                <a16:creationId xmlns:a16="http://schemas.microsoft.com/office/drawing/2014/main" id="{BF46AFC9-8844-F9E1-3301-04B2FFBC57D3}"/>
              </a:ext>
            </a:extLst>
          </p:cNvPr>
          <p:cNvSpPr txBox="1"/>
          <p:nvPr userDrawn="1"/>
        </p:nvSpPr>
        <p:spPr>
          <a:xfrm>
            <a:off x="1446904" y="5003189"/>
            <a:ext cx="352908" cy="276807"/>
          </a:xfrm>
          <a:custGeom>
            <a:avLst/>
            <a:gdLst/>
            <a:ahLst/>
            <a:cxnLst/>
            <a:rect l="l" t="t" r="r" b="b"/>
            <a:pathLst>
              <a:path w="199801" h="156716">
                <a:moveTo>
                  <a:pt x="187499" y="0"/>
                </a:moveTo>
                <a:lnTo>
                  <a:pt x="197346" y="15850"/>
                </a:lnTo>
                <a:cubicBezTo>
                  <a:pt x="180461" y="24035"/>
                  <a:pt x="167237" y="33560"/>
                  <a:pt x="157675" y="44425"/>
                </a:cubicBezTo>
                <a:cubicBezTo>
                  <a:pt x="148113" y="55289"/>
                  <a:pt x="142584" y="68460"/>
                  <a:pt x="141089" y="83939"/>
                </a:cubicBezTo>
                <a:lnTo>
                  <a:pt x="153639" y="83939"/>
                </a:lnTo>
                <a:cubicBezTo>
                  <a:pt x="162901" y="83939"/>
                  <a:pt x="170446" y="84980"/>
                  <a:pt x="176272" y="87064"/>
                </a:cubicBezTo>
                <a:cubicBezTo>
                  <a:pt x="182098" y="89148"/>
                  <a:pt x="186804" y="92050"/>
                  <a:pt x="190390" y="95770"/>
                </a:cubicBezTo>
                <a:cubicBezTo>
                  <a:pt x="193825" y="99342"/>
                  <a:pt x="196252" y="103286"/>
                  <a:pt x="197672" y="107602"/>
                </a:cubicBezTo>
                <a:cubicBezTo>
                  <a:pt x="199091" y="111918"/>
                  <a:pt x="199801" y="116383"/>
                  <a:pt x="199801" y="120997"/>
                </a:cubicBezTo>
                <a:cubicBezTo>
                  <a:pt x="199801" y="130522"/>
                  <a:pt x="195960" y="138856"/>
                  <a:pt x="188276" y="146000"/>
                </a:cubicBezTo>
                <a:cubicBezTo>
                  <a:pt x="180593" y="153144"/>
                  <a:pt x="171529" y="156716"/>
                  <a:pt x="161083" y="156716"/>
                </a:cubicBezTo>
                <a:cubicBezTo>
                  <a:pt x="144672" y="156716"/>
                  <a:pt x="132065" y="151283"/>
                  <a:pt x="123262" y="140419"/>
                </a:cubicBezTo>
                <a:cubicBezTo>
                  <a:pt x="114459" y="129554"/>
                  <a:pt x="110058" y="114523"/>
                  <a:pt x="110058" y="95324"/>
                </a:cubicBezTo>
                <a:cubicBezTo>
                  <a:pt x="110058" y="77465"/>
                  <a:pt x="117630" y="59456"/>
                  <a:pt x="132775" y="41299"/>
                </a:cubicBezTo>
                <a:cubicBezTo>
                  <a:pt x="147919" y="23142"/>
                  <a:pt x="166160" y="9376"/>
                  <a:pt x="187499" y="0"/>
                </a:cubicBezTo>
                <a:close/>
                <a:moveTo>
                  <a:pt x="77440" y="0"/>
                </a:moveTo>
                <a:lnTo>
                  <a:pt x="87287" y="15850"/>
                </a:lnTo>
                <a:cubicBezTo>
                  <a:pt x="70402" y="24035"/>
                  <a:pt x="57179" y="33560"/>
                  <a:pt x="47616" y="44425"/>
                </a:cubicBezTo>
                <a:cubicBezTo>
                  <a:pt x="38054" y="55289"/>
                  <a:pt x="32525" y="68460"/>
                  <a:pt x="31030" y="83939"/>
                </a:cubicBezTo>
                <a:lnTo>
                  <a:pt x="43581" y="83939"/>
                </a:lnTo>
                <a:cubicBezTo>
                  <a:pt x="52843" y="83939"/>
                  <a:pt x="60387" y="84980"/>
                  <a:pt x="66214" y="87064"/>
                </a:cubicBezTo>
                <a:cubicBezTo>
                  <a:pt x="72040" y="89148"/>
                  <a:pt x="76746" y="92050"/>
                  <a:pt x="80332" y="95770"/>
                </a:cubicBezTo>
                <a:cubicBezTo>
                  <a:pt x="83767" y="99342"/>
                  <a:pt x="86194" y="103286"/>
                  <a:pt x="87613" y="107602"/>
                </a:cubicBezTo>
                <a:cubicBezTo>
                  <a:pt x="89033" y="111918"/>
                  <a:pt x="89743" y="116383"/>
                  <a:pt x="89743" y="120997"/>
                </a:cubicBezTo>
                <a:cubicBezTo>
                  <a:pt x="89743" y="130522"/>
                  <a:pt x="85901" y="138856"/>
                  <a:pt x="78218" y="146000"/>
                </a:cubicBezTo>
                <a:cubicBezTo>
                  <a:pt x="70535" y="153144"/>
                  <a:pt x="61470" y="156716"/>
                  <a:pt x="51024" y="156716"/>
                </a:cubicBezTo>
                <a:cubicBezTo>
                  <a:pt x="34614" y="156716"/>
                  <a:pt x="22007" y="151283"/>
                  <a:pt x="13204" y="140419"/>
                </a:cubicBezTo>
                <a:cubicBezTo>
                  <a:pt x="4401" y="129554"/>
                  <a:pt x="0" y="114523"/>
                  <a:pt x="0" y="95324"/>
                </a:cubicBezTo>
                <a:cubicBezTo>
                  <a:pt x="0" y="77465"/>
                  <a:pt x="7572" y="59456"/>
                  <a:pt x="22716" y="41299"/>
                </a:cubicBezTo>
                <a:cubicBezTo>
                  <a:pt x="37861" y="23142"/>
                  <a:pt x="56102" y="9376"/>
                  <a:pt x="77440" y="0"/>
                </a:cubicBezTo>
                <a:close/>
              </a:path>
            </a:pathLst>
          </a:custGeom>
          <a:solidFill>
            <a:srgbClr val="01BFBF"/>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GB" sz="3600" b="1" dirty="0">
              <a:solidFill>
                <a:srgbClr val="FF0000"/>
              </a:solidFill>
              <a:latin typeface="Georgia" panose="02040502050405020303" pitchFamily="18" charset="0"/>
            </a:endParaRPr>
          </a:p>
        </p:txBody>
      </p:sp>
      <p:sp>
        <p:nvSpPr>
          <p:cNvPr id="79" name="Picture Placeholder 53">
            <a:extLst>
              <a:ext uri="{FF2B5EF4-FFF2-40B4-BE49-F238E27FC236}">
                <a16:creationId xmlns:a16="http://schemas.microsoft.com/office/drawing/2014/main" id="{C8E67D35-2A3C-AFEB-3B8A-D200879B4E8B}"/>
              </a:ext>
            </a:extLst>
          </p:cNvPr>
          <p:cNvSpPr>
            <a:spLocks noGrp="1"/>
          </p:cNvSpPr>
          <p:nvPr>
            <p:ph type="pic" sz="quarter" idx="26" hasCustomPrompt="1"/>
          </p:nvPr>
        </p:nvSpPr>
        <p:spPr>
          <a:xfrm>
            <a:off x="956661" y="5073644"/>
            <a:ext cx="540910" cy="540908"/>
          </a:xfrm>
          <a:custGeom>
            <a:avLst/>
            <a:gdLst>
              <a:gd name="connsiteX0" fmla="*/ 157163 w 314326"/>
              <a:gd name="connsiteY0" fmla="*/ 0 h 314326"/>
              <a:gd name="connsiteX1" fmla="*/ 314326 w 314326"/>
              <a:gd name="connsiteY1" fmla="*/ 157163 h 314326"/>
              <a:gd name="connsiteX2" fmla="*/ 157163 w 314326"/>
              <a:gd name="connsiteY2" fmla="*/ 314326 h 314326"/>
              <a:gd name="connsiteX3" fmla="*/ 0 w 314326"/>
              <a:gd name="connsiteY3" fmla="*/ 157163 h 314326"/>
              <a:gd name="connsiteX4" fmla="*/ 157163 w 314326"/>
              <a:gd name="connsiteY4" fmla="*/ 0 h 31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6" h="314326">
                <a:moveTo>
                  <a:pt x="157163" y="0"/>
                </a:moveTo>
                <a:cubicBezTo>
                  <a:pt x="243962" y="0"/>
                  <a:pt x="314326" y="70364"/>
                  <a:pt x="314326" y="157163"/>
                </a:cubicBezTo>
                <a:cubicBezTo>
                  <a:pt x="314326" y="243962"/>
                  <a:pt x="243962" y="314326"/>
                  <a:pt x="157163" y="314326"/>
                </a:cubicBezTo>
                <a:cubicBezTo>
                  <a:pt x="70364" y="314326"/>
                  <a:pt x="0" y="243962"/>
                  <a:pt x="0" y="157163"/>
                </a:cubicBezTo>
                <a:cubicBezTo>
                  <a:pt x="0" y="70364"/>
                  <a:pt x="70364" y="0"/>
                  <a:pt x="157163" y="0"/>
                </a:cubicBezTo>
                <a:close/>
              </a:path>
            </a:pathLst>
          </a:custGeom>
        </p:spPr>
        <p:txBody>
          <a:bodyPr wrap="square">
            <a:noAutofit/>
          </a:bodyPr>
          <a:lstStyle>
            <a:lvl1pPr marL="0" indent="0" algn="ctr">
              <a:buNone/>
              <a:defRPr sz="1100">
                <a:solidFill>
                  <a:schemeClr val="tx1"/>
                </a:solidFill>
              </a:defRPr>
            </a:lvl1pPr>
          </a:lstStyle>
          <a:p>
            <a:r>
              <a:rPr lang="en-GB" dirty="0"/>
              <a:t>Icon</a:t>
            </a:r>
            <a:endParaRPr lang="en-IN" dirty="0"/>
          </a:p>
        </p:txBody>
      </p:sp>
      <p:sp>
        <p:nvSpPr>
          <p:cNvPr id="80" name="Text Placeholder 39">
            <a:extLst>
              <a:ext uri="{FF2B5EF4-FFF2-40B4-BE49-F238E27FC236}">
                <a16:creationId xmlns:a16="http://schemas.microsoft.com/office/drawing/2014/main" id="{8377C7AD-B6F9-8630-16FE-55453BAC80F8}"/>
              </a:ext>
            </a:extLst>
          </p:cNvPr>
          <p:cNvSpPr>
            <a:spLocks noGrp="1"/>
          </p:cNvSpPr>
          <p:nvPr>
            <p:ph type="body" sz="quarter" idx="27" hasCustomPrompt="1"/>
          </p:nvPr>
        </p:nvSpPr>
        <p:spPr>
          <a:xfrm>
            <a:off x="1802987" y="5487168"/>
            <a:ext cx="2093109" cy="778688"/>
          </a:xfrm>
        </p:spPr>
        <p:txBody>
          <a:bodyPr>
            <a:noAutofit/>
          </a:bodyPr>
          <a:lstStyle>
            <a:lvl1pPr marL="0" indent="0">
              <a:spcBef>
                <a:spcPts val="0"/>
              </a:spcBef>
              <a:buNone/>
              <a:defRPr sz="1100">
                <a:solidFill>
                  <a:schemeClr val="tx1"/>
                </a:solidFill>
              </a:defRPr>
            </a:lvl1pPr>
          </a:lstStyle>
          <a:p>
            <a:pPr lvl="0"/>
            <a:r>
              <a:rPr lang="en-US" dirty="0"/>
              <a:t>Add text</a:t>
            </a:r>
          </a:p>
        </p:txBody>
      </p:sp>
      <p:sp>
        <p:nvSpPr>
          <p:cNvPr id="81" name="Text Placeholder 39">
            <a:extLst>
              <a:ext uri="{FF2B5EF4-FFF2-40B4-BE49-F238E27FC236}">
                <a16:creationId xmlns:a16="http://schemas.microsoft.com/office/drawing/2014/main" id="{8B792906-9530-0AB1-08DF-FEFA69BC5CB9}"/>
              </a:ext>
            </a:extLst>
          </p:cNvPr>
          <p:cNvSpPr>
            <a:spLocks noGrp="1"/>
          </p:cNvSpPr>
          <p:nvPr>
            <p:ph type="body" sz="quarter" idx="28" hasCustomPrompt="1"/>
          </p:nvPr>
        </p:nvSpPr>
        <p:spPr>
          <a:xfrm>
            <a:off x="1802987" y="5096283"/>
            <a:ext cx="2093109" cy="367594"/>
          </a:xfrm>
        </p:spPr>
        <p:txBody>
          <a:bodyPr anchor="ctr">
            <a:noAutofit/>
          </a:bodyPr>
          <a:lstStyle>
            <a:lvl1pPr marL="0" indent="0">
              <a:spcBef>
                <a:spcPts val="0"/>
              </a:spcBef>
              <a:buNone/>
              <a:defRPr sz="1600" b="1">
                <a:solidFill>
                  <a:schemeClr val="tx1"/>
                </a:solidFill>
              </a:defRPr>
            </a:lvl1pPr>
          </a:lstStyle>
          <a:p>
            <a:pPr lvl="0"/>
            <a:r>
              <a:rPr lang="en-US" dirty="0"/>
              <a:t>Add text</a:t>
            </a:r>
          </a:p>
        </p:txBody>
      </p:sp>
      <p:sp>
        <p:nvSpPr>
          <p:cNvPr id="82" name="Oval 81">
            <a:extLst>
              <a:ext uri="{FF2B5EF4-FFF2-40B4-BE49-F238E27FC236}">
                <a16:creationId xmlns:a16="http://schemas.microsoft.com/office/drawing/2014/main" id="{A9BDE9B1-7783-900A-D4B4-32FB2499CC90}"/>
              </a:ext>
            </a:extLst>
          </p:cNvPr>
          <p:cNvSpPr/>
          <p:nvPr userDrawn="1"/>
        </p:nvSpPr>
        <p:spPr>
          <a:xfrm>
            <a:off x="4058010" y="2061907"/>
            <a:ext cx="770021" cy="770021"/>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TextBox 82">
            <a:extLst>
              <a:ext uri="{FF2B5EF4-FFF2-40B4-BE49-F238E27FC236}">
                <a16:creationId xmlns:a16="http://schemas.microsoft.com/office/drawing/2014/main" id="{30B204BE-773D-9FD9-EE67-55EB9869FA61}"/>
              </a:ext>
            </a:extLst>
          </p:cNvPr>
          <p:cNvSpPr txBox="1"/>
          <p:nvPr userDrawn="1"/>
        </p:nvSpPr>
        <p:spPr>
          <a:xfrm>
            <a:off x="4662808" y="2106008"/>
            <a:ext cx="352908" cy="276807"/>
          </a:xfrm>
          <a:custGeom>
            <a:avLst/>
            <a:gdLst/>
            <a:ahLst/>
            <a:cxnLst/>
            <a:rect l="l" t="t" r="r" b="b"/>
            <a:pathLst>
              <a:path w="199801" h="156716">
                <a:moveTo>
                  <a:pt x="187499" y="0"/>
                </a:moveTo>
                <a:lnTo>
                  <a:pt x="197346" y="15850"/>
                </a:lnTo>
                <a:cubicBezTo>
                  <a:pt x="180461" y="24035"/>
                  <a:pt x="167237" y="33560"/>
                  <a:pt x="157675" y="44425"/>
                </a:cubicBezTo>
                <a:cubicBezTo>
                  <a:pt x="148113" y="55289"/>
                  <a:pt x="142584" y="68460"/>
                  <a:pt x="141089" y="83939"/>
                </a:cubicBezTo>
                <a:lnTo>
                  <a:pt x="153639" y="83939"/>
                </a:lnTo>
                <a:cubicBezTo>
                  <a:pt x="162901" y="83939"/>
                  <a:pt x="170446" y="84980"/>
                  <a:pt x="176272" y="87064"/>
                </a:cubicBezTo>
                <a:cubicBezTo>
                  <a:pt x="182098" y="89148"/>
                  <a:pt x="186804" y="92050"/>
                  <a:pt x="190390" y="95770"/>
                </a:cubicBezTo>
                <a:cubicBezTo>
                  <a:pt x="193825" y="99342"/>
                  <a:pt x="196252" y="103286"/>
                  <a:pt x="197672" y="107602"/>
                </a:cubicBezTo>
                <a:cubicBezTo>
                  <a:pt x="199091" y="111918"/>
                  <a:pt x="199801" y="116383"/>
                  <a:pt x="199801" y="120997"/>
                </a:cubicBezTo>
                <a:cubicBezTo>
                  <a:pt x="199801" y="130522"/>
                  <a:pt x="195960" y="138856"/>
                  <a:pt x="188276" y="146000"/>
                </a:cubicBezTo>
                <a:cubicBezTo>
                  <a:pt x="180593" y="153144"/>
                  <a:pt x="171529" y="156716"/>
                  <a:pt x="161083" y="156716"/>
                </a:cubicBezTo>
                <a:cubicBezTo>
                  <a:pt x="144672" y="156716"/>
                  <a:pt x="132065" y="151283"/>
                  <a:pt x="123262" y="140419"/>
                </a:cubicBezTo>
                <a:cubicBezTo>
                  <a:pt x="114459" y="129554"/>
                  <a:pt x="110058" y="114523"/>
                  <a:pt x="110058" y="95324"/>
                </a:cubicBezTo>
                <a:cubicBezTo>
                  <a:pt x="110058" y="77465"/>
                  <a:pt x="117630" y="59456"/>
                  <a:pt x="132775" y="41299"/>
                </a:cubicBezTo>
                <a:cubicBezTo>
                  <a:pt x="147919" y="23142"/>
                  <a:pt x="166160" y="9376"/>
                  <a:pt x="187499" y="0"/>
                </a:cubicBezTo>
                <a:close/>
                <a:moveTo>
                  <a:pt x="77440" y="0"/>
                </a:moveTo>
                <a:lnTo>
                  <a:pt x="87287" y="15850"/>
                </a:lnTo>
                <a:cubicBezTo>
                  <a:pt x="70402" y="24035"/>
                  <a:pt x="57179" y="33560"/>
                  <a:pt x="47616" y="44425"/>
                </a:cubicBezTo>
                <a:cubicBezTo>
                  <a:pt x="38054" y="55289"/>
                  <a:pt x="32525" y="68460"/>
                  <a:pt x="31030" y="83939"/>
                </a:cubicBezTo>
                <a:lnTo>
                  <a:pt x="43581" y="83939"/>
                </a:lnTo>
                <a:cubicBezTo>
                  <a:pt x="52843" y="83939"/>
                  <a:pt x="60387" y="84980"/>
                  <a:pt x="66214" y="87064"/>
                </a:cubicBezTo>
                <a:cubicBezTo>
                  <a:pt x="72040" y="89148"/>
                  <a:pt x="76746" y="92050"/>
                  <a:pt x="80332" y="95770"/>
                </a:cubicBezTo>
                <a:cubicBezTo>
                  <a:pt x="83767" y="99342"/>
                  <a:pt x="86194" y="103286"/>
                  <a:pt x="87613" y="107602"/>
                </a:cubicBezTo>
                <a:cubicBezTo>
                  <a:pt x="89033" y="111918"/>
                  <a:pt x="89743" y="116383"/>
                  <a:pt x="89743" y="120997"/>
                </a:cubicBezTo>
                <a:cubicBezTo>
                  <a:pt x="89743" y="130522"/>
                  <a:pt x="85901" y="138856"/>
                  <a:pt x="78218" y="146000"/>
                </a:cubicBezTo>
                <a:cubicBezTo>
                  <a:pt x="70535" y="153144"/>
                  <a:pt x="61470" y="156716"/>
                  <a:pt x="51024" y="156716"/>
                </a:cubicBezTo>
                <a:cubicBezTo>
                  <a:pt x="34614" y="156716"/>
                  <a:pt x="22007" y="151283"/>
                  <a:pt x="13204" y="140419"/>
                </a:cubicBezTo>
                <a:cubicBezTo>
                  <a:pt x="4401" y="129554"/>
                  <a:pt x="0" y="114523"/>
                  <a:pt x="0" y="95324"/>
                </a:cubicBezTo>
                <a:cubicBezTo>
                  <a:pt x="0" y="77465"/>
                  <a:pt x="7572" y="59456"/>
                  <a:pt x="22716" y="41299"/>
                </a:cubicBezTo>
                <a:cubicBezTo>
                  <a:pt x="37861" y="23142"/>
                  <a:pt x="56102" y="9376"/>
                  <a:pt x="77440" y="0"/>
                </a:cubicBezTo>
                <a:close/>
              </a:path>
            </a:pathLst>
          </a:custGeom>
          <a:solidFill>
            <a:srgbClr val="01BFBF"/>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GB" sz="3600" b="1" dirty="0">
              <a:solidFill>
                <a:srgbClr val="FF0000"/>
              </a:solidFill>
              <a:latin typeface="Georgia" panose="02040502050405020303" pitchFamily="18" charset="0"/>
            </a:endParaRPr>
          </a:p>
        </p:txBody>
      </p:sp>
      <p:sp>
        <p:nvSpPr>
          <p:cNvPr id="84" name="Picture Placeholder 53">
            <a:extLst>
              <a:ext uri="{FF2B5EF4-FFF2-40B4-BE49-F238E27FC236}">
                <a16:creationId xmlns:a16="http://schemas.microsoft.com/office/drawing/2014/main" id="{FC2669EB-C3B8-1404-D39A-C34983406A93}"/>
              </a:ext>
            </a:extLst>
          </p:cNvPr>
          <p:cNvSpPr>
            <a:spLocks noGrp="1"/>
          </p:cNvSpPr>
          <p:nvPr>
            <p:ph type="pic" sz="quarter" idx="29" hasCustomPrompt="1"/>
          </p:nvPr>
        </p:nvSpPr>
        <p:spPr>
          <a:xfrm>
            <a:off x="4172565" y="2176463"/>
            <a:ext cx="540910" cy="540908"/>
          </a:xfrm>
          <a:custGeom>
            <a:avLst/>
            <a:gdLst>
              <a:gd name="connsiteX0" fmla="*/ 157163 w 314326"/>
              <a:gd name="connsiteY0" fmla="*/ 0 h 314326"/>
              <a:gd name="connsiteX1" fmla="*/ 314326 w 314326"/>
              <a:gd name="connsiteY1" fmla="*/ 157163 h 314326"/>
              <a:gd name="connsiteX2" fmla="*/ 157163 w 314326"/>
              <a:gd name="connsiteY2" fmla="*/ 314326 h 314326"/>
              <a:gd name="connsiteX3" fmla="*/ 0 w 314326"/>
              <a:gd name="connsiteY3" fmla="*/ 157163 h 314326"/>
              <a:gd name="connsiteX4" fmla="*/ 157163 w 314326"/>
              <a:gd name="connsiteY4" fmla="*/ 0 h 31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6" h="314326">
                <a:moveTo>
                  <a:pt x="157163" y="0"/>
                </a:moveTo>
                <a:cubicBezTo>
                  <a:pt x="243962" y="0"/>
                  <a:pt x="314326" y="70364"/>
                  <a:pt x="314326" y="157163"/>
                </a:cubicBezTo>
                <a:cubicBezTo>
                  <a:pt x="314326" y="243962"/>
                  <a:pt x="243962" y="314326"/>
                  <a:pt x="157163" y="314326"/>
                </a:cubicBezTo>
                <a:cubicBezTo>
                  <a:pt x="70364" y="314326"/>
                  <a:pt x="0" y="243962"/>
                  <a:pt x="0" y="157163"/>
                </a:cubicBezTo>
                <a:cubicBezTo>
                  <a:pt x="0" y="70364"/>
                  <a:pt x="70364" y="0"/>
                  <a:pt x="157163" y="0"/>
                </a:cubicBezTo>
                <a:close/>
              </a:path>
            </a:pathLst>
          </a:custGeom>
        </p:spPr>
        <p:txBody>
          <a:bodyPr wrap="square">
            <a:noAutofit/>
          </a:bodyPr>
          <a:lstStyle>
            <a:lvl1pPr marL="0" indent="0" algn="ctr">
              <a:buNone/>
              <a:defRPr sz="1100">
                <a:solidFill>
                  <a:schemeClr val="tx1"/>
                </a:solidFill>
              </a:defRPr>
            </a:lvl1pPr>
          </a:lstStyle>
          <a:p>
            <a:r>
              <a:rPr lang="en-GB" dirty="0"/>
              <a:t>Icon</a:t>
            </a:r>
            <a:endParaRPr lang="en-IN" dirty="0"/>
          </a:p>
        </p:txBody>
      </p:sp>
      <p:sp>
        <p:nvSpPr>
          <p:cNvPr id="85" name="Text Placeholder 39">
            <a:extLst>
              <a:ext uri="{FF2B5EF4-FFF2-40B4-BE49-F238E27FC236}">
                <a16:creationId xmlns:a16="http://schemas.microsoft.com/office/drawing/2014/main" id="{621E60F4-DEA3-D44B-ECAB-BE3F52715F0B}"/>
              </a:ext>
            </a:extLst>
          </p:cNvPr>
          <p:cNvSpPr>
            <a:spLocks noGrp="1"/>
          </p:cNvSpPr>
          <p:nvPr>
            <p:ph type="body" sz="quarter" idx="30" hasCustomPrompt="1"/>
          </p:nvPr>
        </p:nvSpPr>
        <p:spPr>
          <a:xfrm>
            <a:off x="5018891" y="2589987"/>
            <a:ext cx="2093109" cy="778688"/>
          </a:xfrm>
        </p:spPr>
        <p:txBody>
          <a:bodyPr>
            <a:noAutofit/>
          </a:bodyPr>
          <a:lstStyle>
            <a:lvl1pPr marL="0" indent="0">
              <a:spcBef>
                <a:spcPts val="0"/>
              </a:spcBef>
              <a:buNone/>
              <a:defRPr sz="1100">
                <a:solidFill>
                  <a:schemeClr val="tx1"/>
                </a:solidFill>
              </a:defRPr>
            </a:lvl1pPr>
          </a:lstStyle>
          <a:p>
            <a:pPr lvl="0"/>
            <a:r>
              <a:rPr lang="en-US" dirty="0"/>
              <a:t>Add text</a:t>
            </a:r>
          </a:p>
        </p:txBody>
      </p:sp>
      <p:sp>
        <p:nvSpPr>
          <p:cNvPr id="86" name="Text Placeholder 39">
            <a:extLst>
              <a:ext uri="{FF2B5EF4-FFF2-40B4-BE49-F238E27FC236}">
                <a16:creationId xmlns:a16="http://schemas.microsoft.com/office/drawing/2014/main" id="{BC0BD5CE-BED8-F82D-60CE-BF729665B953}"/>
              </a:ext>
            </a:extLst>
          </p:cNvPr>
          <p:cNvSpPr>
            <a:spLocks noGrp="1"/>
          </p:cNvSpPr>
          <p:nvPr>
            <p:ph type="body" sz="quarter" idx="31" hasCustomPrompt="1"/>
          </p:nvPr>
        </p:nvSpPr>
        <p:spPr>
          <a:xfrm>
            <a:off x="5018891" y="2199102"/>
            <a:ext cx="2093109" cy="367594"/>
          </a:xfrm>
        </p:spPr>
        <p:txBody>
          <a:bodyPr anchor="ctr">
            <a:noAutofit/>
          </a:bodyPr>
          <a:lstStyle>
            <a:lvl1pPr marL="0" indent="0">
              <a:spcBef>
                <a:spcPts val="0"/>
              </a:spcBef>
              <a:buNone/>
              <a:defRPr sz="1600" b="1">
                <a:solidFill>
                  <a:schemeClr val="tx1"/>
                </a:solidFill>
              </a:defRPr>
            </a:lvl1pPr>
          </a:lstStyle>
          <a:p>
            <a:pPr lvl="0"/>
            <a:r>
              <a:rPr lang="en-US" dirty="0"/>
              <a:t>Add text</a:t>
            </a:r>
          </a:p>
        </p:txBody>
      </p:sp>
      <p:sp>
        <p:nvSpPr>
          <p:cNvPr id="87" name="Oval 86">
            <a:extLst>
              <a:ext uri="{FF2B5EF4-FFF2-40B4-BE49-F238E27FC236}">
                <a16:creationId xmlns:a16="http://schemas.microsoft.com/office/drawing/2014/main" id="{1515B059-7EAF-3D5C-DF6A-B122B5F18A98}"/>
              </a:ext>
            </a:extLst>
          </p:cNvPr>
          <p:cNvSpPr/>
          <p:nvPr userDrawn="1"/>
        </p:nvSpPr>
        <p:spPr>
          <a:xfrm>
            <a:off x="4058010" y="3501793"/>
            <a:ext cx="770021" cy="770021"/>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TextBox 87">
            <a:extLst>
              <a:ext uri="{FF2B5EF4-FFF2-40B4-BE49-F238E27FC236}">
                <a16:creationId xmlns:a16="http://schemas.microsoft.com/office/drawing/2014/main" id="{2643E9D4-D537-CAFA-F9CF-EBD38D11DD96}"/>
              </a:ext>
            </a:extLst>
          </p:cNvPr>
          <p:cNvSpPr txBox="1"/>
          <p:nvPr userDrawn="1"/>
        </p:nvSpPr>
        <p:spPr>
          <a:xfrm>
            <a:off x="4662808" y="3545894"/>
            <a:ext cx="352908" cy="276807"/>
          </a:xfrm>
          <a:custGeom>
            <a:avLst/>
            <a:gdLst/>
            <a:ahLst/>
            <a:cxnLst/>
            <a:rect l="l" t="t" r="r" b="b"/>
            <a:pathLst>
              <a:path w="199801" h="156716">
                <a:moveTo>
                  <a:pt x="187499" y="0"/>
                </a:moveTo>
                <a:lnTo>
                  <a:pt x="197346" y="15850"/>
                </a:lnTo>
                <a:cubicBezTo>
                  <a:pt x="180461" y="24035"/>
                  <a:pt x="167237" y="33560"/>
                  <a:pt x="157675" y="44425"/>
                </a:cubicBezTo>
                <a:cubicBezTo>
                  <a:pt x="148113" y="55289"/>
                  <a:pt x="142584" y="68460"/>
                  <a:pt x="141089" y="83939"/>
                </a:cubicBezTo>
                <a:lnTo>
                  <a:pt x="153639" y="83939"/>
                </a:lnTo>
                <a:cubicBezTo>
                  <a:pt x="162901" y="83939"/>
                  <a:pt x="170446" y="84980"/>
                  <a:pt x="176272" y="87064"/>
                </a:cubicBezTo>
                <a:cubicBezTo>
                  <a:pt x="182098" y="89148"/>
                  <a:pt x="186804" y="92050"/>
                  <a:pt x="190390" y="95770"/>
                </a:cubicBezTo>
                <a:cubicBezTo>
                  <a:pt x="193825" y="99342"/>
                  <a:pt x="196252" y="103286"/>
                  <a:pt x="197672" y="107602"/>
                </a:cubicBezTo>
                <a:cubicBezTo>
                  <a:pt x="199091" y="111918"/>
                  <a:pt x="199801" y="116383"/>
                  <a:pt x="199801" y="120997"/>
                </a:cubicBezTo>
                <a:cubicBezTo>
                  <a:pt x="199801" y="130522"/>
                  <a:pt x="195960" y="138856"/>
                  <a:pt x="188276" y="146000"/>
                </a:cubicBezTo>
                <a:cubicBezTo>
                  <a:pt x="180593" y="153144"/>
                  <a:pt x="171529" y="156716"/>
                  <a:pt x="161083" y="156716"/>
                </a:cubicBezTo>
                <a:cubicBezTo>
                  <a:pt x="144672" y="156716"/>
                  <a:pt x="132065" y="151283"/>
                  <a:pt x="123262" y="140419"/>
                </a:cubicBezTo>
                <a:cubicBezTo>
                  <a:pt x="114459" y="129554"/>
                  <a:pt x="110058" y="114523"/>
                  <a:pt x="110058" y="95324"/>
                </a:cubicBezTo>
                <a:cubicBezTo>
                  <a:pt x="110058" y="77465"/>
                  <a:pt x="117630" y="59456"/>
                  <a:pt x="132775" y="41299"/>
                </a:cubicBezTo>
                <a:cubicBezTo>
                  <a:pt x="147919" y="23142"/>
                  <a:pt x="166160" y="9376"/>
                  <a:pt x="187499" y="0"/>
                </a:cubicBezTo>
                <a:close/>
                <a:moveTo>
                  <a:pt x="77440" y="0"/>
                </a:moveTo>
                <a:lnTo>
                  <a:pt x="87287" y="15850"/>
                </a:lnTo>
                <a:cubicBezTo>
                  <a:pt x="70402" y="24035"/>
                  <a:pt x="57179" y="33560"/>
                  <a:pt x="47616" y="44425"/>
                </a:cubicBezTo>
                <a:cubicBezTo>
                  <a:pt x="38054" y="55289"/>
                  <a:pt x="32525" y="68460"/>
                  <a:pt x="31030" y="83939"/>
                </a:cubicBezTo>
                <a:lnTo>
                  <a:pt x="43581" y="83939"/>
                </a:lnTo>
                <a:cubicBezTo>
                  <a:pt x="52843" y="83939"/>
                  <a:pt x="60387" y="84980"/>
                  <a:pt x="66214" y="87064"/>
                </a:cubicBezTo>
                <a:cubicBezTo>
                  <a:pt x="72040" y="89148"/>
                  <a:pt x="76746" y="92050"/>
                  <a:pt x="80332" y="95770"/>
                </a:cubicBezTo>
                <a:cubicBezTo>
                  <a:pt x="83767" y="99342"/>
                  <a:pt x="86194" y="103286"/>
                  <a:pt x="87613" y="107602"/>
                </a:cubicBezTo>
                <a:cubicBezTo>
                  <a:pt x="89033" y="111918"/>
                  <a:pt x="89743" y="116383"/>
                  <a:pt x="89743" y="120997"/>
                </a:cubicBezTo>
                <a:cubicBezTo>
                  <a:pt x="89743" y="130522"/>
                  <a:pt x="85901" y="138856"/>
                  <a:pt x="78218" y="146000"/>
                </a:cubicBezTo>
                <a:cubicBezTo>
                  <a:pt x="70535" y="153144"/>
                  <a:pt x="61470" y="156716"/>
                  <a:pt x="51024" y="156716"/>
                </a:cubicBezTo>
                <a:cubicBezTo>
                  <a:pt x="34614" y="156716"/>
                  <a:pt x="22007" y="151283"/>
                  <a:pt x="13204" y="140419"/>
                </a:cubicBezTo>
                <a:cubicBezTo>
                  <a:pt x="4401" y="129554"/>
                  <a:pt x="0" y="114523"/>
                  <a:pt x="0" y="95324"/>
                </a:cubicBezTo>
                <a:cubicBezTo>
                  <a:pt x="0" y="77465"/>
                  <a:pt x="7572" y="59456"/>
                  <a:pt x="22716" y="41299"/>
                </a:cubicBezTo>
                <a:cubicBezTo>
                  <a:pt x="37861" y="23142"/>
                  <a:pt x="56102" y="9376"/>
                  <a:pt x="77440" y="0"/>
                </a:cubicBezTo>
                <a:close/>
              </a:path>
            </a:pathLst>
          </a:custGeom>
          <a:solidFill>
            <a:srgbClr val="01BFBF"/>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GB" sz="3600" b="1" dirty="0">
              <a:solidFill>
                <a:srgbClr val="FF0000"/>
              </a:solidFill>
              <a:latin typeface="Georgia" panose="02040502050405020303" pitchFamily="18" charset="0"/>
            </a:endParaRPr>
          </a:p>
        </p:txBody>
      </p:sp>
      <p:sp>
        <p:nvSpPr>
          <p:cNvPr id="89" name="Picture Placeholder 53">
            <a:extLst>
              <a:ext uri="{FF2B5EF4-FFF2-40B4-BE49-F238E27FC236}">
                <a16:creationId xmlns:a16="http://schemas.microsoft.com/office/drawing/2014/main" id="{025C66C5-8661-8764-F62A-5DCAB56130F3}"/>
              </a:ext>
            </a:extLst>
          </p:cNvPr>
          <p:cNvSpPr>
            <a:spLocks noGrp="1"/>
          </p:cNvSpPr>
          <p:nvPr>
            <p:ph type="pic" sz="quarter" idx="32" hasCustomPrompt="1"/>
          </p:nvPr>
        </p:nvSpPr>
        <p:spPr>
          <a:xfrm>
            <a:off x="4172565" y="3616349"/>
            <a:ext cx="540910" cy="540908"/>
          </a:xfrm>
          <a:custGeom>
            <a:avLst/>
            <a:gdLst>
              <a:gd name="connsiteX0" fmla="*/ 157163 w 314326"/>
              <a:gd name="connsiteY0" fmla="*/ 0 h 314326"/>
              <a:gd name="connsiteX1" fmla="*/ 314326 w 314326"/>
              <a:gd name="connsiteY1" fmla="*/ 157163 h 314326"/>
              <a:gd name="connsiteX2" fmla="*/ 157163 w 314326"/>
              <a:gd name="connsiteY2" fmla="*/ 314326 h 314326"/>
              <a:gd name="connsiteX3" fmla="*/ 0 w 314326"/>
              <a:gd name="connsiteY3" fmla="*/ 157163 h 314326"/>
              <a:gd name="connsiteX4" fmla="*/ 157163 w 314326"/>
              <a:gd name="connsiteY4" fmla="*/ 0 h 31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6" h="314326">
                <a:moveTo>
                  <a:pt x="157163" y="0"/>
                </a:moveTo>
                <a:cubicBezTo>
                  <a:pt x="243962" y="0"/>
                  <a:pt x="314326" y="70364"/>
                  <a:pt x="314326" y="157163"/>
                </a:cubicBezTo>
                <a:cubicBezTo>
                  <a:pt x="314326" y="243962"/>
                  <a:pt x="243962" y="314326"/>
                  <a:pt x="157163" y="314326"/>
                </a:cubicBezTo>
                <a:cubicBezTo>
                  <a:pt x="70364" y="314326"/>
                  <a:pt x="0" y="243962"/>
                  <a:pt x="0" y="157163"/>
                </a:cubicBezTo>
                <a:cubicBezTo>
                  <a:pt x="0" y="70364"/>
                  <a:pt x="70364" y="0"/>
                  <a:pt x="157163" y="0"/>
                </a:cubicBezTo>
                <a:close/>
              </a:path>
            </a:pathLst>
          </a:custGeom>
        </p:spPr>
        <p:txBody>
          <a:bodyPr wrap="square">
            <a:noAutofit/>
          </a:bodyPr>
          <a:lstStyle>
            <a:lvl1pPr marL="0" indent="0" algn="ctr">
              <a:buNone/>
              <a:defRPr sz="1100">
                <a:solidFill>
                  <a:schemeClr val="tx1"/>
                </a:solidFill>
              </a:defRPr>
            </a:lvl1pPr>
          </a:lstStyle>
          <a:p>
            <a:r>
              <a:rPr lang="en-GB" dirty="0"/>
              <a:t>Icon</a:t>
            </a:r>
            <a:endParaRPr lang="en-IN" dirty="0"/>
          </a:p>
        </p:txBody>
      </p:sp>
      <p:sp>
        <p:nvSpPr>
          <p:cNvPr id="90" name="Text Placeholder 39">
            <a:extLst>
              <a:ext uri="{FF2B5EF4-FFF2-40B4-BE49-F238E27FC236}">
                <a16:creationId xmlns:a16="http://schemas.microsoft.com/office/drawing/2014/main" id="{95DB0CCC-782A-9F4B-9C87-947E2612451B}"/>
              </a:ext>
            </a:extLst>
          </p:cNvPr>
          <p:cNvSpPr>
            <a:spLocks noGrp="1"/>
          </p:cNvSpPr>
          <p:nvPr>
            <p:ph type="body" sz="quarter" idx="33" hasCustomPrompt="1"/>
          </p:nvPr>
        </p:nvSpPr>
        <p:spPr>
          <a:xfrm>
            <a:off x="5018891" y="4029873"/>
            <a:ext cx="2093109" cy="778688"/>
          </a:xfrm>
        </p:spPr>
        <p:txBody>
          <a:bodyPr>
            <a:noAutofit/>
          </a:bodyPr>
          <a:lstStyle>
            <a:lvl1pPr marL="0" indent="0">
              <a:spcBef>
                <a:spcPts val="0"/>
              </a:spcBef>
              <a:buNone/>
              <a:defRPr sz="1100">
                <a:solidFill>
                  <a:schemeClr val="tx1"/>
                </a:solidFill>
              </a:defRPr>
            </a:lvl1pPr>
          </a:lstStyle>
          <a:p>
            <a:pPr lvl="0"/>
            <a:r>
              <a:rPr lang="en-US" dirty="0"/>
              <a:t>Add text</a:t>
            </a:r>
          </a:p>
        </p:txBody>
      </p:sp>
      <p:sp>
        <p:nvSpPr>
          <p:cNvPr id="91" name="Text Placeholder 39">
            <a:extLst>
              <a:ext uri="{FF2B5EF4-FFF2-40B4-BE49-F238E27FC236}">
                <a16:creationId xmlns:a16="http://schemas.microsoft.com/office/drawing/2014/main" id="{BEBB4EF3-9865-54E1-0BD0-FBD2DA4910A8}"/>
              </a:ext>
            </a:extLst>
          </p:cNvPr>
          <p:cNvSpPr>
            <a:spLocks noGrp="1"/>
          </p:cNvSpPr>
          <p:nvPr>
            <p:ph type="body" sz="quarter" idx="34" hasCustomPrompt="1"/>
          </p:nvPr>
        </p:nvSpPr>
        <p:spPr>
          <a:xfrm>
            <a:off x="5018891" y="3638988"/>
            <a:ext cx="2093109" cy="367594"/>
          </a:xfrm>
        </p:spPr>
        <p:txBody>
          <a:bodyPr anchor="ctr">
            <a:noAutofit/>
          </a:bodyPr>
          <a:lstStyle>
            <a:lvl1pPr marL="0" indent="0">
              <a:spcBef>
                <a:spcPts val="0"/>
              </a:spcBef>
              <a:buNone/>
              <a:defRPr sz="1600" b="1">
                <a:solidFill>
                  <a:schemeClr val="tx1"/>
                </a:solidFill>
              </a:defRPr>
            </a:lvl1pPr>
          </a:lstStyle>
          <a:p>
            <a:pPr lvl="0"/>
            <a:r>
              <a:rPr lang="en-US" dirty="0"/>
              <a:t>Add text</a:t>
            </a:r>
          </a:p>
        </p:txBody>
      </p:sp>
    </p:spTree>
    <p:extLst>
      <p:ext uri="{BB962C8B-B14F-4D97-AF65-F5344CB8AC3E}">
        <p14:creationId xmlns:p14="http://schemas.microsoft.com/office/powerpoint/2010/main" val="6967028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anks You">
    <p:bg>
      <p:bgPr>
        <a:solidFill>
          <a:schemeClr val="bg1"/>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0E70AFEA-A041-A1AA-98D4-CDDB9C85CB9B}"/>
              </a:ext>
            </a:extLst>
          </p:cNvPr>
          <p:cNvSpPr/>
          <p:nvPr userDrawn="1"/>
        </p:nvSpPr>
        <p:spPr>
          <a:xfrm>
            <a:off x="3171826" y="0"/>
            <a:ext cx="9020174" cy="2664154"/>
          </a:xfrm>
          <a:custGeom>
            <a:avLst/>
            <a:gdLst>
              <a:gd name="connsiteX0" fmla="*/ 0 w 9020174"/>
              <a:gd name="connsiteY0" fmla="*/ 0 h 2664154"/>
              <a:gd name="connsiteX1" fmla="*/ 9020174 w 9020174"/>
              <a:gd name="connsiteY1" fmla="*/ 0 h 2664154"/>
              <a:gd name="connsiteX2" fmla="*/ 9020174 w 9020174"/>
              <a:gd name="connsiteY2" fmla="*/ 2621541 h 2664154"/>
              <a:gd name="connsiteX3" fmla="*/ 8896185 w 9020174"/>
              <a:gd name="connsiteY3" fmla="*/ 2630846 h 2664154"/>
              <a:gd name="connsiteX4" fmla="*/ 0 w 9020174"/>
              <a:gd name="connsiteY4" fmla="*/ 0 h 2664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0174" h="2664154">
                <a:moveTo>
                  <a:pt x="0" y="0"/>
                </a:moveTo>
                <a:lnTo>
                  <a:pt x="9020174" y="0"/>
                </a:lnTo>
                <a:lnTo>
                  <a:pt x="9020174" y="2621541"/>
                </a:lnTo>
                <a:lnTo>
                  <a:pt x="8896185" y="2630846"/>
                </a:lnTo>
                <a:cubicBezTo>
                  <a:pt x="4438823" y="2903064"/>
                  <a:pt x="1540310" y="1460237"/>
                  <a:pt x="0" y="0"/>
                </a:cubicBezTo>
                <a:close/>
              </a:path>
            </a:pathLst>
          </a:custGeom>
          <a:solidFill>
            <a:srgbClr val="01BFB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sp>
        <p:nvSpPr>
          <p:cNvPr id="4" name="Freeform: Shape 3">
            <a:extLst>
              <a:ext uri="{FF2B5EF4-FFF2-40B4-BE49-F238E27FC236}">
                <a16:creationId xmlns:a16="http://schemas.microsoft.com/office/drawing/2014/main" id="{C8AC75FA-EFF9-7CE0-FFD2-553740757AAB}"/>
              </a:ext>
            </a:extLst>
          </p:cNvPr>
          <p:cNvSpPr/>
          <p:nvPr userDrawn="1"/>
        </p:nvSpPr>
        <p:spPr>
          <a:xfrm flipH="1">
            <a:off x="0" y="1696632"/>
            <a:ext cx="7345521" cy="5191556"/>
          </a:xfrm>
          <a:custGeom>
            <a:avLst/>
            <a:gdLst>
              <a:gd name="connsiteX0" fmla="*/ 7345521 w 7345521"/>
              <a:gd name="connsiteY0" fmla="*/ 0 h 5191556"/>
              <a:gd name="connsiteX1" fmla="*/ 7345521 w 7345521"/>
              <a:gd name="connsiteY1" fmla="*/ 5191556 h 5191556"/>
              <a:gd name="connsiteX2" fmla="*/ 0 w 7345521"/>
              <a:gd name="connsiteY2" fmla="*/ 5181833 h 5191556"/>
              <a:gd name="connsiteX3" fmla="*/ 7252686 w 7345521"/>
              <a:gd name="connsiteY3" fmla="*/ 15746 h 5191556"/>
            </a:gdLst>
            <a:ahLst/>
            <a:cxnLst>
              <a:cxn ang="0">
                <a:pos x="connsiteX0" y="connsiteY0"/>
              </a:cxn>
              <a:cxn ang="0">
                <a:pos x="connsiteX1" y="connsiteY1"/>
              </a:cxn>
              <a:cxn ang="0">
                <a:pos x="connsiteX2" y="connsiteY2"/>
              </a:cxn>
              <a:cxn ang="0">
                <a:pos x="connsiteX3" y="connsiteY3"/>
              </a:cxn>
            </a:cxnLst>
            <a:rect l="l" t="t" r="r" b="b"/>
            <a:pathLst>
              <a:path w="7345521" h="5191556">
                <a:moveTo>
                  <a:pt x="7345521" y="0"/>
                </a:moveTo>
                <a:lnTo>
                  <a:pt x="7345521" y="5191556"/>
                </a:lnTo>
                <a:lnTo>
                  <a:pt x="0" y="5181833"/>
                </a:lnTo>
                <a:cubicBezTo>
                  <a:pt x="879303" y="3190158"/>
                  <a:pt x="3010871" y="810941"/>
                  <a:pt x="7252686" y="15746"/>
                </a:cubicBezTo>
                <a:close/>
              </a:path>
            </a:pathLst>
          </a:custGeom>
          <a:solidFill>
            <a:srgbClr val="F4988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sp>
        <p:nvSpPr>
          <p:cNvPr id="7" name="Title 1">
            <a:extLst>
              <a:ext uri="{FF2B5EF4-FFF2-40B4-BE49-F238E27FC236}">
                <a16:creationId xmlns:a16="http://schemas.microsoft.com/office/drawing/2014/main" id="{60E17CFA-FEEC-D3EE-5616-636AC64A79A5}"/>
              </a:ext>
            </a:extLst>
          </p:cNvPr>
          <p:cNvSpPr>
            <a:spLocks noGrp="1"/>
          </p:cNvSpPr>
          <p:nvPr>
            <p:ph type="title" hasCustomPrompt="1"/>
          </p:nvPr>
        </p:nvSpPr>
        <p:spPr>
          <a:xfrm>
            <a:off x="7105616" y="3362325"/>
            <a:ext cx="4505359" cy="2505075"/>
          </a:xfrm>
        </p:spPr>
        <p:txBody>
          <a:bodyPr anchor="t">
            <a:normAutofit/>
          </a:bodyPr>
          <a:lstStyle>
            <a:lvl1pPr>
              <a:defRPr sz="5400" b="1">
                <a:solidFill>
                  <a:schemeClr val="tx1"/>
                </a:solidFill>
              </a:defRPr>
            </a:lvl1pPr>
          </a:lstStyle>
          <a:p>
            <a:r>
              <a:rPr lang="en-US" dirty="0"/>
              <a:t>Click to edit title</a:t>
            </a:r>
            <a:endParaRPr lang="en-IN" dirty="0"/>
          </a:p>
        </p:txBody>
      </p:sp>
      <p:sp>
        <p:nvSpPr>
          <p:cNvPr id="9" name="Picture Placeholder 12">
            <a:extLst>
              <a:ext uri="{FF2B5EF4-FFF2-40B4-BE49-F238E27FC236}">
                <a16:creationId xmlns:a16="http://schemas.microsoft.com/office/drawing/2014/main" id="{A5005B46-944E-2BF6-10E2-49C4C1768B02}"/>
              </a:ext>
            </a:extLst>
          </p:cNvPr>
          <p:cNvSpPr>
            <a:spLocks noGrp="1"/>
          </p:cNvSpPr>
          <p:nvPr>
            <p:ph type="pic" sz="quarter" idx="10" hasCustomPrompt="1"/>
          </p:nvPr>
        </p:nvSpPr>
        <p:spPr>
          <a:xfrm>
            <a:off x="898750" y="304800"/>
            <a:ext cx="5146450" cy="6365192"/>
          </a:xfrm>
          <a:noFill/>
        </p:spPr>
        <p:txBody>
          <a:bodyPr>
            <a:normAutofit/>
          </a:bodyPr>
          <a:lstStyle>
            <a:lvl1pPr marL="0" indent="0" algn="ctr">
              <a:buNone/>
              <a:defRPr sz="1600"/>
            </a:lvl1pPr>
          </a:lstStyle>
          <a:p>
            <a:r>
              <a:rPr lang="en-IN" dirty="0"/>
              <a:t>Insert </a:t>
            </a:r>
            <a:r>
              <a:rPr lang="en-IN" dirty="0" err="1"/>
              <a:t>png</a:t>
            </a:r>
            <a:r>
              <a:rPr lang="en-IN" dirty="0"/>
              <a:t> image</a:t>
            </a:r>
          </a:p>
        </p:txBody>
      </p:sp>
    </p:spTree>
    <p:extLst>
      <p:ext uri="{BB962C8B-B14F-4D97-AF65-F5344CB8AC3E}">
        <p14:creationId xmlns:p14="http://schemas.microsoft.com/office/powerpoint/2010/main" val="35742887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33751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17CFA-FEEC-D3EE-5616-636AC64A79A5}"/>
              </a:ext>
            </a:extLst>
          </p:cNvPr>
          <p:cNvSpPr>
            <a:spLocks noGrp="1"/>
          </p:cNvSpPr>
          <p:nvPr>
            <p:ph type="title" hasCustomPrompt="1"/>
          </p:nvPr>
        </p:nvSpPr>
        <p:spPr>
          <a:xfrm>
            <a:off x="691691" y="910732"/>
            <a:ext cx="3545029" cy="1325563"/>
          </a:xfrm>
        </p:spPr>
        <p:txBody>
          <a:bodyPr/>
          <a:lstStyle>
            <a:lvl1pPr>
              <a:defRPr b="1"/>
            </a:lvl1pPr>
          </a:lstStyle>
          <a:p>
            <a:r>
              <a:rPr lang="en-US" dirty="0"/>
              <a:t>Click to edit title</a:t>
            </a:r>
            <a:endParaRPr lang="en-IN" dirty="0"/>
          </a:p>
        </p:txBody>
      </p:sp>
      <p:sp>
        <p:nvSpPr>
          <p:cNvPr id="34" name="Freeform: Shape 33">
            <a:extLst>
              <a:ext uri="{FF2B5EF4-FFF2-40B4-BE49-F238E27FC236}">
                <a16:creationId xmlns:a16="http://schemas.microsoft.com/office/drawing/2014/main" id="{F4A70066-44F6-435D-15C1-A5745A29512C}"/>
              </a:ext>
            </a:extLst>
          </p:cNvPr>
          <p:cNvSpPr/>
          <p:nvPr userDrawn="1"/>
        </p:nvSpPr>
        <p:spPr>
          <a:xfrm rot="1816347">
            <a:off x="5290143" y="-931775"/>
            <a:ext cx="8190009" cy="8950477"/>
          </a:xfrm>
          <a:custGeom>
            <a:avLst/>
            <a:gdLst>
              <a:gd name="connsiteX0" fmla="*/ 228817 w 8190009"/>
              <a:gd name="connsiteY0" fmla="*/ 2629015 h 8950477"/>
              <a:gd name="connsiteX1" fmla="*/ 4732806 w 8190009"/>
              <a:gd name="connsiteY1" fmla="*/ 0 h 8950477"/>
              <a:gd name="connsiteX2" fmla="*/ 8190009 w 8190009"/>
              <a:gd name="connsiteY2" fmla="*/ 5922830 h 8950477"/>
              <a:gd name="connsiteX3" fmla="*/ 3003088 w 8190009"/>
              <a:gd name="connsiteY3" fmla="*/ 8950477 h 8950477"/>
              <a:gd name="connsiteX4" fmla="*/ 2867144 w 8190009"/>
              <a:gd name="connsiteY4" fmla="*/ 8873848 h 8950477"/>
              <a:gd name="connsiteX5" fmla="*/ 1 w 8190009"/>
              <a:gd name="connsiteY5" fmla="*/ 4132551 h 8950477"/>
              <a:gd name="connsiteX6" fmla="*/ 204734 w 8190009"/>
              <a:gd name="connsiteY6" fmla="*/ 2703581 h 895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90009" h="8950477">
                <a:moveTo>
                  <a:pt x="228817" y="2629015"/>
                </a:moveTo>
                <a:lnTo>
                  <a:pt x="4732806" y="0"/>
                </a:lnTo>
                <a:lnTo>
                  <a:pt x="8190009" y="5922830"/>
                </a:lnTo>
                <a:lnTo>
                  <a:pt x="3003088" y="8950477"/>
                </a:lnTo>
                <a:lnTo>
                  <a:pt x="2867144" y="8873848"/>
                </a:lnTo>
                <a:cubicBezTo>
                  <a:pt x="1137315" y="7846316"/>
                  <a:pt x="1" y="6106213"/>
                  <a:pt x="1" y="4132551"/>
                </a:cubicBezTo>
                <a:cubicBezTo>
                  <a:pt x="0" y="3639135"/>
                  <a:pt x="71083" y="3160317"/>
                  <a:pt x="204734" y="2703581"/>
                </a:cubicBezTo>
                <a:close/>
              </a:path>
            </a:pathLst>
          </a:custGeom>
          <a:solidFill>
            <a:srgbClr val="01BFB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dirty="0">
              <a:solidFill>
                <a:schemeClr val="tx1"/>
              </a:solidFill>
              <a:latin typeface="Nunito Sans" panose="00000500000000000000" pitchFamily="2" charset="0"/>
            </a:endParaRPr>
          </a:p>
        </p:txBody>
      </p:sp>
      <p:sp>
        <p:nvSpPr>
          <p:cNvPr id="32" name="Freeform: Shape 31">
            <a:extLst>
              <a:ext uri="{FF2B5EF4-FFF2-40B4-BE49-F238E27FC236}">
                <a16:creationId xmlns:a16="http://schemas.microsoft.com/office/drawing/2014/main" id="{D8B51952-C0B9-93DE-C75E-00B768FCAAFD}"/>
              </a:ext>
            </a:extLst>
          </p:cNvPr>
          <p:cNvSpPr/>
          <p:nvPr userDrawn="1"/>
        </p:nvSpPr>
        <p:spPr>
          <a:xfrm rot="840052">
            <a:off x="-251330" y="4519531"/>
            <a:ext cx="8851844" cy="3328425"/>
          </a:xfrm>
          <a:custGeom>
            <a:avLst/>
            <a:gdLst>
              <a:gd name="connsiteX0" fmla="*/ 2249264 w 8851844"/>
              <a:gd name="connsiteY0" fmla="*/ 226188 h 3328425"/>
              <a:gd name="connsiteX1" fmla="*/ 4364273 w 8851844"/>
              <a:gd name="connsiteY1" fmla="*/ 0 h 3328425"/>
              <a:gd name="connsiteX2" fmla="*/ 8718423 w 8851844"/>
              <a:gd name="connsiteY2" fmla="*/ 1156150 h 3328425"/>
              <a:gd name="connsiteX3" fmla="*/ 8851844 w 8851844"/>
              <a:gd name="connsiteY3" fmla="*/ 1255536 h 3328425"/>
              <a:gd name="connsiteX4" fmla="*/ 538476 w 8851844"/>
              <a:gd name="connsiteY4" fmla="*/ 3328425 h 3328425"/>
              <a:gd name="connsiteX5" fmla="*/ 0 w 8851844"/>
              <a:gd name="connsiteY5" fmla="*/ 1168855 h 3328425"/>
              <a:gd name="connsiteX6" fmla="*/ 171429 w 8851844"/>
              <a:gd name="connsiteY6" fmla="*/ 1047419 h 3328425"/>
              <a:gd name="connsiteX7" fmla="*/ 2249264 w 8851844"/>
              <a:gd name="connsiteY7" fmla="*/ 226188 h 332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51844" h="3328425">
                <a:moveTo>
                  <a:pt x="2249264" y="226188"/>
                </a:moveTo>
                <a:cubicBezTo>
                  <a:pt x="2899333" y="80540"/>
                  <a:pt x="3614047" y="0"/>
                  <a:pt x="4364273" y="0"/>
                </a:cubicBezTo>
                <a:cubicBezTo>
                  <a:pt x="6146059" y="0"/>
                  <a:pt x="7727537" y="454296"/>
                  <a:pt x="8718423" y="1156150"/>
                </a:cubicBezTo>
                <a:lnTo>
                  <a:pt x="8851844" y="1255536"/>
                </a:lnTo>
                <a:lnTo>
                  <a:pt x="538476" y="3328425"/>
                </a:lnTo>
                <a:lnTo>
                  <a:pt x="0" y="1168855"/>
                </a:lnTo>
                <a:lnTo>
                  <a:pt x="171429" y="1047419"/>
                </a:lnTo>
                <a:cubicBezTo>
                  <a:pt x="725099" y="692038"/>
                  <a:pt x="1436678" y="408247"/>
                  <a:pt x="2249264" y="226188"/>
                </a:cubicBezTo>
                <a:close/>
              </a:path>
            </a:pathLst>
          </a:custGeom>
          <a:solidFill>
            <a:srgbClr val="F4988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dirty="0">
              <a:solidFill>
                <a:schemeClr val="tx1"/>
              </a:solidFill>
              <a:latin typeface="Nunito Sans" panose="00000500000000000000" pitchFamily="2" charset="0"/>
            </a:endParaRPr>
          </a:p>
        </p:txBody>
      </p:sp>
      <p:cxnSp>
        <p:nvCxnSpPr>
          <p:cNvPr id="26" name="Straight Connector 25">
            <a:extLst>
              <a:ext uri="{FF2B5EF4-FFF2-40B4-BE49-F238E27FC236}">
                <a16:creationId xmlns:a16="http://schemas.microsoft.com/office/drawing/2014/main" id="{AF64C511-9735-929D-89E3-2E1D707F0B6F}"/>
              </a:ext>
            </a:extLst>
          </p:cNvPr>
          <p:cNvCxnSpPr>
            <a:cxnSpLocks/>
            <a:stCxn id="27" idx="4"/>
            <a:endCxn id="30" idx="0"/>
          </p:cNvCxnSpPr>
          <p:nvPr userDrawn="1"/>
        </p:nvCxnSpPr>
        <p:spPr>
          <a:xfrm>
            <a:off x="7908341" y="1713901"/>
            <a:ext cx="0" cy="343363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FAA26D2D-869E-502C-21DB-70A037C6E6AE}"/>
              </a:ext>
            </a:extLst>
          </p:cNvPr>
          <p:cNvSpPr/>
          <p:nvPr userDrawn="1"/>
        </p:nvSpPr>
        <p:spPr>
          <a:xfrm>
            <a:off x="7797452" y="1492123"/>
            <a:ext cx="221778" cy="221778"/>
          </a:xfrm>
          <a:prstGeom prst="ellipse">
            <a:avLst/>
          </a:prstGeom>
          <a:solidFill>
            <a:srgbClr val="F49880"/>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8" name="Oval 27">
            <a:extLst>
              <a:ext uri="{FF2B5EF4-FFF2-40B4-BE49-F238E27FC236}">
                <a16:creationId xmlns:a16="http://schemas.microsoft.com/office/drawing/2014/main" id="{D6CBDF57-0D3D-3BEB-3A37-AA7AC4346B5D}"/>
              </a:ext>
            </a:extLst>
          </p:cNvPr>
          <p:cNvSpPr/>
          <p:nvPr userDrawn="1"/>
        </p:nvSpPr>
        <p:spPr>
          <a:xfrm>
            <a:off x="7797452" y="2710593"/>
            <a:ext cx="221778" cy="221778"/>
          </a:xfrm>
          <a:prstGeom prst="ellipse">
            <a:avLst/>
          </a:prstGeom>
          <a:solidFill>
            <a:srgbClr val="F49880"/>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9" name="Oval 28">
            <a:extLst>
              <a:ext uri="{FF2B5EF4-FFF2-40B4-BE49-F238E27FC236}">
                <a16:creationId xmlns:a16="http://schemas.microsoft.com/office/drawing/2014/main" id="{F668FB99-ABD7-416B-280C-FBA73BE1FB14}"/>
              </a:ext>
            </a:extLst>
          </p:cNvPr>
          <p:cNvSpPr/>
          <p:nvPr userDrawn="1"/>
        </p:nvSpPr>
        <p:spPr>
          <a:xfrm>
            <a:off x="7797452" y="3929063"/>
            <a:ext cx="221778" cy="221778"/>
          </a:xfrm>
          <a:prstGeom prst="ellipse">
            <a:avLst/>
          </a:prstGeom>
          <a:solidFill>
            <a:srgbClr val="F49880"/>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0" name="Oval 29">
            <a:extLst>
              <a:ext uri="{FF2B5EF4-FFF2-40B4-BE49-F238E27FC236}">
                <a16:creationId xmlns:a16="http://schemas.microsoft.com/office/drawing/2014/main" id="{8400D19B-DA4C-1028-85F5-4F0628D57CC2}"/>
              </a:ext>
            </a:extLst>
          </p:cNvPr>
          <p:cNvSpPr/>
          <p:nvPr userDrawn="1"/>
        </p:nvSpPr>
        <p:spPr>
          <a:xfrm>
            <a:off x="7797452" y="5147533"/>
            <a:ext cx="221778" cy="221778"/>
          </a:xfrm>
          <a:prstGeom prst="ellipse">
            <a:avLst/>
          </a:prstGeom>
          <a:solidFill>
            <a:srgbClr val="F49880"/>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6" name="Picture Placeholder 12">
            <a:extLst>
              <a:ext uri="{FF2B5EF4-FFF2-40B4-BE49-F238E27FC236}">
                <a16:creationId xmlns:a16="http://schemas.microsoft.com/office/drawing/2014/main" id="{94BC240B-E78B-641A-8C7F-272425A3CD4A}"/>
              </a:ext>
            </a:extLst>
          </p:cNvPr>
          <p:cNvSpPr>
            <a:spLocks noGrp="1"/>
          </p:cNvSpPr>
          <p:nvPr>
            <p:ph type="pic" sz="quarter" idx="10" hasCustomPrompt="1"/>
          </p:nvPr>
        </p:nvSpPr>
        <p:spPr>
          <a:xfrm>
            <a:off x="4299913" y="484187"/>
            <a:ext cx="3177212" cy="6202363"/>
          </a:xfrm>
          <a:noFill/>
        </p:spPr>
        <p:txBody>
          <a:bodyPr>
            <a:normAutofit/>
          </a:bodyPr>
          <a:lstStyle>
            <a:lvl1pPr marL="0" indent="0" algn="ctr">
              <a:buNone/>
              <a:defRPr sz="1600"/>
            </a:lvl1pPr>
          </a:lstStyle>
          <a:p>
            <a:r>
              <a:rPr lang="en-IN" dirty="0"/>
              <a:t>Insert </a:t>
            </a:r>
            <a:r>
              <a:rPr lang="en-IN" dirty="0" err="1"/>
              <a:t>png</a:t>
            </a:r>
            <a:r>
              <a:rPr lang="en-IN" dirty="0"/>
              <a:t> image</a:t>
            </a:r>
          </a:p>
        </p:txBody>
      </p:sp>
      <p:sp>
        <p:nvSpPr>
          <p:cNvPr id="40" name="Text Placeholder 39">
            <a:extLst>
              <a:ext uri="{FF2B5EF4-FFF2-40B4-BE49-F238E27FC236}">
                <a16:creationId xmlns:a16="http://schemas.microsoft.com/office/drawing/2014/main" id="{C04E40AE-5B10-0BC7-7954-3DA7FD3AC6FC}"/>
              </a:ext>
            </a:extLst>
          </p:cNvPr>
          <p:cNvSpPr>
            <a:spLocks noGrp="1"/>
          </p:cNvSpPr>
          <p:nvPr>
            <p:ph type="body" sz="quarter" idx="11" hasCustomPrompt="1"/>
          </p:nvPr>
        </p:nvSpPr>
        <p:spPr>
          <a:xfrm>
            <a:off x="8096250" y="1818754"/>
            <a:ext cx="3568700" cy="729364"/>
          </a:xfrm>
        </p:spPr>
        <p:txBody>
          <a:bodyPr>
            <a:noAutofit/>
          </a:bodyPr>
          <a:lstStyle>
            <a:lvl1pPr marL="0" indent="0">
              <a:spcBef>
                <a:spcPts val="0"/>
              </a:spcBef>
              <a:buNone/>
              <a:defRPr sz="1100">
                <a:solidFill>
                  <a:schemeClr val="bg1"/>
                </a:solidFill>
              </a:defRPr>
            </a:lvl1pPr>
          </a:lstStyle>
          <a:p>
            <a:pPr lvl="0"/>
            <a:r>
              <a:rPr lang="en-US" dirty="0"/>
              <a:t>Add text</a:t>
            </a:r>
          </a:p>
        </p:txBody>
      </p:sp>
      <p:sp>
        <p:nvSpPr>
          <p:cNvPr id="3" name="Text Placeholder 39">
            <a:extLst>
              <a:ext uri="{FF2B5EF4-FFF2-40B4-BE49-F238E27FC236}">
                <a16:creationId xmlns:a16="http://schemas.microsoft.com/office/drawing/2014/main" id="{574A6311-0210-5DB5-1B7E-4DED3D019EFF}"/>
              </a:ext>
            </a:extLst>
          </p:cNvPr>
          <p:cNvSpPr>
            <a:spLocks noGrp="1"/>
          </p:cNvSpPr>
          <p:nvPr>
            <p:ph type="body" sz="quarter" idx="13" hasCustomPrompt="1"/>
          </p:nvPr>
        </p:nvSpPr>
        <p:spPr>
          <a:xfrm>
            <a:off x="8096250" y="1427869"/>
            <a:ext cx="3568700" cy="367594"/>
          </a:xfrm>
        </p:spPr>
        <p:txBody>
          <a:bodyPr anchor="ctr">
            <a:noAutofit/>
          </a:bodyPr>
          <a:lstStyle>
            <a:lvl1pPr marL="0" indent="0">
              <a:spcBef>
                <a:spcPts val="0"/>
              </a:spcBef>
              <a:buNone/>
              <a:defRPr sz="1600" b="1">
                <a:solidFill>
                  <a:schemeClr val="bg1"/>
                </a:solidFill>
              </a:defRPr>
            </a:lvl1pPr>
          </a:lstStyle>
          <a:p>
            <a:pPr lvl="0"/>
            <a:r>
              <a:rPr lang="en-US" dirty="0"/>
              <a:t>Add text</a:t>
            </a:r>
          </a:p>
        </p:txBody>
      </p:sp>
      <p:sp>
        <p:nvSpPr>
          <p:cNvPr id="4" name="Text Placeholder 39">
            <a:extLst>
              <a:ext uri="{FF2B5EF4-FFF2-40B4-BE49-F238E27FC236}">
                <a16:creationId xmlns:a16="http://schemas.microsoft.com/office/drawing/2014/main" id="{76DA946B-4560-FF17-3F51-E893CC098AD2}"/>
              </a:ext>
            </a:extLst>
          </p:cNvPr>
          <p:cNvSpPr>
            <a:spLocks noGrp="1"/>
          </p:cNvSpPr>
          <p:nvPr>
            <p:ph type="body" sz="quarter" idx="14" hasCustomPrompt="1"/>
          </p:nvPr>
        </p:nvSpPr>
        <p:spPr>
          <a:xfrm>
            <a:off x="8096250" y="3017137"/>
            <a:ext cx="3568700" cy="729364"/>
          </a:xfrm>
        </p:spPr>
        <p:txBody>
          <a:bodyPr>
            <a:noAutofit/>
          </a:bodyPr>
          <a:lstStyle>
            <a:lvl1pPr marL="0" indent="0">
              <a:spcBef>
                <a:spcPts val="0"/>
              </a:spcBef>
              <a:buNone/>
              <a:defRPr sz="1100">
                <a:solidFill>
                  <a:schemeClr val="bg1"/>
                </a:solidFill>
              </a:defRPr>
            </a:lvl1pPr>
          </a:lstStyle>
          <a:p>
            <a:pPr lvl="0"/>
            <a:r>
              <a:rPr lang="en-US" dirty="0"/>
              <a:t>Add text</a:t>
            </a:r>
          </a:p>
        </p:txBody>
      </p:sp>
      <p:sp>
        <p:nvSpPr>
          <p:cNvPr id="5" name="Text Placeholder 39">
            <a:extLst>
              <a:ext uri="{FF2B5EF4-FFF2-40B4-BE49-F238E27FC236}">
                <a16:creationId xmlns:a16="http://schemas.microsoft.com/office/drawing/2014/main" id="{927A3199-2154-604F-ECD7-A24AC455B13B}"/>
              </a:ext>
            </a:extLst>
          </p:cNvPr>
          <p:cNvSpPr>
            <a:spLocks noGrp="1"/>
          </p:cNvSpPr>
          <p:nvPr>
            <p:ph type="body" sz="quarter" idx="15" hasCustomPrompt="1"/>
          </p:nvPr>
        </p:nvSpPr>
        <p:spPr>
          <a:xfrm>
            <a:off x="8096250" y="2626252"/>
            <a:ext cx="3568700" cy="367594"/>
          </a:xfrm>
        </p:spPr>
        <p:txBody>
          <a:bodyPr anchor="ctr">
            <a:noAutofit/>
          </a:bodyPr>
          <a:lstStyle>
            <a:lvl1pPr marL="0" indent="0">
              <a:spcBef>
                <a:spcPts val="0"/>
              </a:spcBef>
              <a:buNone/>
              <a:defRPr sz="1600" b="1">
                <a:solidFill>
                  <a:schemeClr val="bg1"/>
                </a:solidFill>
              </a:defRPr>
            </a:lvl1pPr>
          </a:lstStyle>
          <a:p>
            <a:pPr lvl="0"/>
            <a:r>
              <a:rPr lang="en-US" dirty="0"/>
              <a:t>Add text</a:t>
            </a:r>
          </a:p>
        </p:txBody>
      </p:sp>
      <p:sp>
        <p:nvSpPr>
          <p:cNvPr id="6" name="Text Placeholder 39">
            <a:extLst>
              <a:ext uri="{FF2B5EF4-FFF2-40B4-BE49-F238E27FC236}">
                <a16:creationId xmlns:a16="http://schemas.microsoft.com/office/drawing/2014/main" id="{0C08ABA0-5CC8-C2BB-2487-72F5885AB2C2}"/>
              </a:ext>
            </a:extLst>
          </p:cNvPr>
          <p:cNvSpPr>
            <a:spLocks noGrp="1"/>
          </p:cNvSpPr>
          <p:nvPr>
            <p:ph type="body" sz="quarter" idx="16" hasCustomPrompt="1"/>
          </p:nvPr>
        </p:nvSpPr>
        <p:spPr>
          <a:xfrm>
            <a:off x="8096250" y="4237476"/>
            <a:ext cx="3568700" cy="729364"/>
          </a:xfrm>
        </p:spPr>
        <p:txBody>
          <a:bodyPr>
            <a:noAutofit/>
          </a:bodyPr>
          <a:lstStyle>
            <a:lvl1pPr marL="0" indent="0">
              <a:spcBef>
                <a:spcPts val="0"/>
              </a:spcBef>
              <a:buNone/>
              <a:defRPr sz="1100">
                <a:solidFill>
                  <a:schemeClr val="bg1"/>
                </a:solidFill>
              </a:defRPr>
            </a:lvl1pPr>
          </a:lstStyle>
          <a:p>
            <a:pPr lvl="0"/>
            <a:r>
              <a:rPr lang="en-US" dirty="0"/>
              <a:t>Add text</a:t>
            </a:r>
          </a:p>
        </p:txBody>
      </p:sp>
      <p:sp>
        <p:nvSpPr>
          <p:cNvPr id="7" name="Text Placeholder 39">
            <a:extLst>
              <a:ext uri="{FF2B5EF4-FFF2-40B4-BE49-F238E27FC236}">
                <a16:creationId xmlns:a16="http://schemas.microsoft.com/office/drawing/2014/main" id="{D88CE87A-1789-7F9C-4855-3C50C8A3AFD7}"/>
              </a:ext>
            </a:extLst>
          </p:cNvPr>
          <p:cNvSpPr>
            <a:spLocks noGrp="1"/>
          </p:cNvSpPr>
          <p:nvPr>
            <p:ph type="body" sz="quarter" idx="17" hasCustomPrompt="1"/>
          </p:nvPr>
        </p:nvSpPr>
        <p:spPr>
          <a:xfrm>
            <a:off x="8096250" y="3846591"/>
            <a:ext cx="3568700" cy="367594"/>
          </a:xfrm>
        </p:spPr>
        <p:txBody>
          <a:bodyPr anchor="ctr">
            <a:noAutofit/>
          </a:bodyPr>
          <a:lstStyle>
            <a:lvl1pPr marL="0" indent="0">
              <a:spcBef>
                <a:spcPts val="0"/>
              </a:spcBef>
              <a:buNone/>
              <a:defRPr sz="1600" b="1">
                <a:solidFill>
                  <a:schemeClr val="bg1"/>
                </a:solidFill>
              </a:defRPr>
            </a:lvl1pPr>
          </a:lstStyle>
          <a:p>
            <a:pPr lvl="0"/>
            <a:r>
              <a:rPr lang="en-US" dirty="0"/>
              <a:t>Add text</a:t>
            </a:r>
          </a:p>
        </p:txBody>
      </p:sp>
      <p:sp>
        <p:nvSpPr>
          <p:cNvPr id="8" name="Text Placeholder 39">
            <a:extLst>
              <a:ext uri="{FF2B5EF4-FFF2-40B4-BE49-F238E27FC236}">
                <a16:creationId xmlns:a16="http://schemas.microsoft.com/office/drawing/2014/main" id="{AFA415A5-5144-A082-0739-E1D1796980E7}"/>
              </a:ext>
            </a:extLst>
          </p:cNvPr>
          <p:cNvSpPr>
            <a:spLocks noGrp="1"/>
          </p:cNvSpPr>
          <p:nvPr>
            <p:ph type="body" sz="quarter" idx="18" hasCustomPrompt="1"/>
          </p:nvPr>
        </p:nvSpPr>
        <p:spPr>
          <a:xfrm>
            <a:off x="8096250" y="5451476"/>
            <a:ext cx="3568700" cy="729364"/>
          </a:xfrm>
        </p:spPr>
        <p:txBody>
          <a:bodyPr>
            <a:noAutofit/>
          </a:bodyPr>
          <a:lstStyle>
            <a:lvl1pPr marL="0" indent="0">
              <a:spcBef>
                <a:spcPts val="0"/>
              </a:spcBef>
              <a:buNone/>
              <a:defRPr sz="1100">
                <a:solidFill>
                  <a:schemeClr val="bg1"/>
                </a:solidFill>
              </a:defRPr>
            </a:lvl1pPr>
          </a:lstStyle>
          <a:p>
            <a:pPr lvl="0"/>
            <a:r>
              <a:rPr lang="en-US" dirty="0"/>
              <a:t>Add text</a:t>
            </a:r>
          </a:p>
        </p:txBody>
      </p:sp>
      <p:sp>
        <p:nvSpPr>
          <p:cNvPr id="9" name="Text Placeholder 39">
            <a:extLst>
              <a:ext uri="{FF2B5EF4-FFF2-40B4-BE49-F238E27FC236}">
                <a16:creationId xmlns:a16="http://schemas.microsoft.com/office/drawing/2014/main" id="{D25DE294-886E-2A26-8337-F5B4CD946052}"/>
              </a:ext>
            </a:extLst>
          </p:cNvPr>
          <p:cNvSpPr>
            <a:spLocks noGrp="1"/>
          </p:cNvSpPr>
          <p:nvPr>
            <p:ph type="body" sz="quarter" idx="19" hasCustomPrompt="1"/>
          </p:nvPr>
        </p:nvSpPr>
        <p:spPr>
          <a:xfrm>
            <a:off x="8096250" y="5060591"/>
            <a:ext cx="3568700" cy="367594"/>
          </a:xfrm>
        </p:spPr>
        <p:txBody>
          <a:bodyPr anchor="ctr">
            <a:noAutofit/>
          </a:bodyPr>
          <a:lstStyle>
            <a:lvl1pPr marL="0" indent="0">
              <a:spcBef>
                <a:spcPts val="0"/>
              </a:spcBef>
              <a:buNone/>
              <a:defRPr sz="1600" b="1">
                <a:solidFill>
                  <a:schemeClr val="bg1"/>
                </a:solidFill>
              </a:defRPr>
            </a:lvl1pPr>
          </a:lstStyle>
          <a:p>
            <a:pPr lvl="0"/>
            <a:r>
              <a:rPr lang="en-US" dirty="0"/>
              <a:t>Add text</a:t>
            </a:r>
          </a:p>
        </p:txBody>
      </p:sp>
    </p:spTree>
    <p:extLst>
      <p:ext uri="{BB962C8B-B14F-4D97-AF65-F5344CB8AC3E}">
        <p14:creationId xmlns:p14="http://schemas.microsoft.com/office/powerpoint/2010/main" val="339415182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47" name="Freeform: Shape 46">
            <a:extLst>
              <a:ext uri="{FF2B5EF4-FFF2-40B4-BE49-F238E27FC236}">
                <a16:creationId xmlns:a16="http://schemas.microsoft.com/office/drawing/2014/main" id="{2B308859-5A27-2390-16BE-51590DF43512}"/>
              </a:ext>
            </a:extLst>
          </p:cNvPr>
          <p:cNvSpPr/>
          <p:nvPr userDrawn="1"/>
        </p:nvSpPr>
        <p:spPr>
          <a:xfrm rot="20274622">
            <a:off x="-719498" y="-1743843"/>
            <a:ext cx="11067232" cy="5300607"/>
          </a:xfrm>
          <a:custGeom>
            <a:avLst/>
            <a:gdLst>
              <a:gd name="connsiteX0" fmla="*/ 1413750 w 11067232"/>
              <a:gd name="connsiteY0" fmla="*/ 0 h 5300607"/>
              <a:gd name="connsiteX1" fmla="*/ 11067232 w 11067232"/>
              <a:gd name="connsiteY1" fmla="*/ 3917838 h 5300607"/>
              <a:gd name="connsiteX2" fmla="*/ 10908811 w 11067232"/>
              <a:gd name="connsiteY2" fmla="*/ 4024625 h 5300607"/>
              <a:gd name="connsiteX3" fmla="*/ 5801021 w 11067232"/>
              <a:gd name="connsiteY3" fmla="*/ 5300607 h 5300607"/>
              <a:gd name="connsiteX4" fmla="*/ 140001 w 11067232"/>
              <a:gd name="connsiteY4" fmla="*/ 3612432 h 5300607"/>
              <a:gd name="connsiteX5" fmla="*/ 0 w 11067232"/>
              <a:gd name="connsiteY5" fmla="*/ 3483454 h 5300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67232" h="5300607">
                <a:moveTo>
                  <a:pt x="1413750" y="0"/>
                </a:moveTo>
                <a:lnTo>
                  <a:pt x="11067232" y="3917838"/>
                </a:lnTo>
                <a:lnTo>
                  <a:pt x="10908811" y="4024625"/>
                </a:lnTo>
                <a:cubicBezTo>
                  <a:pt x="9694730" y="4803899"/>
                  <a:pt x="7857380" y="5300607"/>
                  <a:pt x="5801021" y="5300607"/>
                </a:cubicBezTo>
                <a:cubicBezTo>
                  <a:pt x="3401935" y="5300607"/>
                  <a:pt x="1300946" y="4624532"/>
                  <a:pt x="140001" y="3612432"/>
                </a:cubicBezTo>
                <a:lnTo>
                  <a:pt x="0" y="3483454"/>
                </a:lnTo>
                <a:close/>
              </a:path>
            </a:pathLst>
          </a:custGeom>
          <a:solidFill>
            <a:srgbClr val="F4988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dirty="0">
              <a:latin typeface="Nunito Sans" panose="00000500000000000000" pitchFamily="2" charset="0"/>
            </a:endParaRPr>
          </a:p>
        </p:txBody>
      </p:sp>
      <p:sp>
        <p:nvSpPr>
          <p:cNvPr id="2" name="Title 1">
            <a:extLst>
              <a:ext uri="{FF2B5EF4-FFF2-40B4-BE49-F238E27FC236}">
                <a16:creationId xmlns:a16="http://schemas.microsoft.com/office/drawing/2014/main" id="{60E17CFA-FEEC-D3EE-5616-636AC64A79A5}"/>
              </a:ext>
            </a:extLst>
          </p:cNvPr>
          <p:cNvSpPr>
            <a:spLocks noGrp="1"/>
          </p:cNvSpPr>
          <p:nvPr>
            <p:ph type="title" hasCustomPrompt="1"/>
          </p:nvPr>
        </p:nvSpPr>
        <p:spPr>
          <a:xfrm>
            <a:off x="691691" y="910733"/>
            <a:ext cx="5810709" cy="956168"/>
          </a:xfrm>
        </p:spPr>
        <p:txBody>
          <a:bodyPr anchor="t"/>
          <a:lstStyle>
            <a:lvl1pPr>
              <a:defRPr b="1">
                <a:solidFill>
                  <a:schemeClr val="bg1"/>
                </a:solidFill>
              </a:defRPr>
            </a:lvl1pPr>
          </a:lstStyle>
          <a:p>
            <a:r>
              <a:rPr lang="en-US" dirty="0"/>
              <a:t>Click to edit title</a:t>
            </a:r>
            <a:endParaRPr lang="en-IN" dirty="0"/>
          </a:p>
        </p:txBody>
      </p:sp>
      <p:sp>
        <p:nvSpPr>
          <p:cNvPr id="48" name="Text Placeholder 39">
            <a:extLst>
              <a:ext uri="{FF2B5EF4-FFF2-40B4-BE49-F238E27FC236}">
                <a16:creationId xmlns:a16="http://schemas.microsoft.com/office/drawing/2014/main" id="{C50614CD-26F0-5051-642D-95841F938716}"/>
              </a:ext>
            </a:extLst>
          </p:cNvPr>
          <p:cNvSpPr>
            <a:spLocks noGrp="1"/>
          </p:cNvSpPr>
          <p:nvPr>
            <p:ph type="body" sz="quarter" idx="11" hasCustomPrompt="1"/>
          </p:nvPr>
        </p:nvSpPr>
        <p:spPr>
          <a:xfrm>
            <a:off x="700733" y="1908288"/>
            <a:ext cx="5810709" cy="1505472"/>
          </a:xfrm>
        </p:spPr>
        <p:txBody>
          <a:bodyPr>
            <a:noAutofit/>
          </a:bodyPr>
          <a:lstStyle>
            <a:lvl1pPr marL="0" indent="0">
              <a:spcBef>
                <a:spcPts val="0"/>
              </a:spcBef>
              <a:buNone/>
              <a:defRPr sz="1200">
                <a:solidFill>
                  <a:schemeClr val="bg1"/>
                </a:solidFill>
              </a:defRPr>
            </a:lvl1pPr>
          </a:lstStyle>
          <a:p>
            <a:pPr lvl="0"/>
            <a:r>
              <a:rPr lang="en-US" dirty="0"/>
              <a:t>Add text</a:t>
            </a:r>
          </a:p>
        </p:txBody>
      </p:sp>
      <p:sp>
        <p:nvSpPr>
          <p:cNvPr id="49" name="Picture Placeholder 12">
            <a:extLst>
              <a:ext uri="{FF2B5EF4-FFF2-40B4-BE49-F238E27FC236}">
                <a16:creationId xmlns:a16="http://schemas.microsoft.com/office/drawing/2014/main" id="{A7FBBD9B-8BA7-5DD4-8B3F-9DB9C6233C39}"/>
              </a:ext>
            </a:extLst>
          </p:cNvPr>
          <p:cNvSpPr>
            <a:spLocks noGrp="1"/>
          </p:cNvSpPr>
          <p:nvPr>
            <p:ph type="pic" sz="quarter" idx="10" hasCustomPrompt="1"/>
          </p:nvPr>
        </p:nvSpPr>
        <p:spPr>
          <a:xfrm>
            <a:off x="6587968" y="910733"/>
            <a:ext cx="5604032" cy="5601838"/>
          </a:xfrm>
          <a:noFill/>
        </p:spPr>
        <p:txBody>
          <a:bodyPr>
            <a:normAutofit/>
          </a:bodyPr>
          <a:lstStyle>
            <a:lvl1pPr marL="0" indent="0" algn="ctr">
              <a:buNone/>
              <a:defRPr sz="1600"/>
            </a:lvl1pPr>
          </a:lstStyle>
          <a:p>
            <a:r>
              <a:rPr lang="en-IN" dirty="0"/>
              <a:t>Insert </a:t>
            </a:r>
            <a:r>
              <a:rPr lang="en-IN" dirty="0" err="1"/>
              <a:t>png</a:t>
            </a:r>
            <a:r>
              <a:rPr lang="en-IN" dirty="0"/>
              <a:t> image</a:t>
            </a:r>
          </a:p>
        </p:txBody>
      </p:sp>
      <p:sp>
        <p:nvSpPr>
          <p:cNvPr id="50" name="Text Placeholder 39">
            <a:extLst>
              <a:ext uri="{FF2B5EF4-FFF2-40B4-BE49-F238E27FC236}">
                <a16:creationId xmlns:a16="http://schemas.microsoft.com/office/drawing/2014/main" id="{73C29133-D9EC-9A6D-897D-B3FCDCAC1DAE}"/>
              </a:ext>
            </a:extLst>
          </p:cNvPr>
          <p:cNvSpPr>
            <a:spLocks noGrp="1"/>
          </p:cNvSpPr>
          <p:nvPr>
            <p:ph type="body" sz="quarter" idx="12" hasCustomPrompt="1"/>
          </p:nvPr>
        </p:nvSpPr>
        <p:spPr>
          <a:xfrm>
            <a:off x="700734" y="5126310"/>
            <a:ext cx="1602852" cy="1379998"/>
          </a:xfrm>
        </p:spPr>
        <p:txBody>
          <a:bodyPr>
            <a:noAutofit/>
          </a:bodyPr>
          <a:lstStyle>
            <a:lvl1pPr marL="0" indent="0">
              <a:spcBef>
                <a:spcPts val="0"/>
              </a:spcBef>
              <a:buNone/>
              <a:defRPr sz="1050">
                <a:solidFill>
                  <a:schemeClr val="tx1"/>
                </a:solidFill>
              </a:defRPr>
            </a:lvl1pPr>
          </a:lstStyle>
          <a:p>
            <a:pPr lvl="0"/>
            <a:r>
              <a:rPr lang="en-US" dirty="0"/>
              <a:t>Add text</a:t>
            </a:r>
          </a:p>
        </p:txBody>
      </p:sp>
      <p:sp>
        <p:nvSpPr>
          <p:cNvPr id="53" name="Picture Placeholder 51">
            <a:extLst>
              <a:ext uri="{FF2B5EF4-FFF2-40B4-BE49-F238E27FC236}">
                <a16:creationId xmlns:a16="http://schemas.microsoft.com/office/drawing/2014/main" id="{9B221B1C-2BA4-7E68-ED57-660422B1FEB3}"/>
              </a:ext>
            </a:extLst>
          </p:cNvPr>
          <p:cNvSpPr>
            <a:spLocks noGrp="1"/>
          </p:cNvSpPr>
          <p:nvPr>
            <p:ph type="pic" sz="quarter" idx="13" hasCustomPrompt="1"/>
          </p:nvPr>
        </p:nvSpPr>
        <p:spPr>
          <a:xfrm>
            <a:off x="701676" y="4362685"/>
            <a:ext cx="665163" cy="665163"/>
          </a:xfrm>
        </p:spPr>
        <p:txBody>
          <a:bodyPr>
            <a:noAutofit/>
          </a:bodyPr>
          <a:lstStyle>
            <a:lvl1pPr marL="0" indent="0" algn="ctr">
              <a:buNone/>
              <a:defRPr sz="1100"/>
            </a:lvl1pPr>
          </a:lstStyle>
          <a:p>
            <a:r>
              <a:rPr lang="en-GB" dirty="0"/>
              <a:t>Icon</a:t>
            </a:r>
            <a:endParaRPr lang="en-IN" dirty="0"/>
          </a:p>
        </p:txBody>
      </p:sp>
      <p:sp>
        <p:nvSpPr>
          <p:cNvPr id="54" name="Text Placeholder 39">
            <a:extLst>
              <a:ext uri="{FF2B5EF4-FFF2-40B4-BE49-F238E27FC236}">
                <a16:creationId xmlns:a16="http://schemas.microsoft.com/office/drawing/2014/main" id="{E801F2CF-D5CE-018E-4635-12FBD73FC3EB}"/>
              </a:ext>
            </a:extLst>
          </p:cNvPr>
          <p:cNvSpPr>
            <a:spLocks noGrp="1"/>
          </p:cNvSpPr>
          <p:nvPr>
            <p:ph type="body" sz="quarter" idx="14" hasCustomPrompt="1"/>
          </p:nvPr>
        </p:nvSpPr>
        <p:spPr>
          <a:xfrm>
            <a:off x="2701919" y="5126310"/>
            <a:ext cx="1602852" cy="1379998"/>
          </a:xfrm>
        </p:spPr>
        <p:txBody>
          <a:bodyPr>
            <a:noAutofit/>
          </a:bodyPr>
          <a:lstStyle>
            <a:lvl1pPr marL="0" indent="0">
              <a:spcBef>
                <a:spcPts val="0"/>
              </a:spcBef>
              <a:buNone/>
              <a:defRPr sz="1050">
                <a:solidFill>
                  <a:schemeClr val="tx1"/>
                </a:solidFill>
              </a:defRPr>
            </a:lvl1pPr>
          </a:lstStyle>
          <a:p>
            <a:pPr lvl="0"/>
            <a:r>
              <a:rPr lang="en-US" dirty="0"/>
              <a:t>Add text</a:t>
            </a:r>
          </a:p>
        </p:txBody>
      </p:sp>
      <p:sp>
        <p:nvSpPr>
          <p:cNvPr id="55" name="Picture Placeholder 51">
            <a:extLst>
              <a:ext uri="{FF2B5EF4-FFF2-40B4-BE49-F238E27FC236}">
                <a16:creationId xmlns:a16="http://schemas.microsoft.com/office/drawing/2014/main" id="{3C607240-7E4D-AF87-3EB7-8C5E274A09E6}"/>
              </a:ext>
            </a:extLst>
          </p:cNvPr>
          <p:cNvSpPr>
            <a:spLocks noGrp="1"/>
          </p:cNvSpPr>
          <p:nvPr>
            <p:ph type="pic" sz="quarter" idx="15" hasCustomPrompt="1"/>
          </p:nvPr>
        </p:nvSpPr>
        <p:spPr>
          <a:xfrm>
            <a:off x="2702861" y="4362685"/>
            <a:ext cx="665163" cy="665163"/>
          </a:xfrm>
        </p:spPr>
        <p:txBody>
          <a:bodyPr>
            <a:noAutofit/>
          </a:bodyPr>
          <a:lstStyle>
            <a:lvl1pPr marL="0" indent="0" algn="ctr">
              <a:buNone/>
              <a:defRPr sz="1100"/>
            </a:lvl1pPr>
          </a:lstStyle>
          <a:p>
            <a:r>
              <a:rPr lang="en-GB" dirty="0"/>
              <a:t>Icon</a:t>
            </a:r>
            <a:endParaRPr lang="en-IN" dirty="0"/>
          </a:p>
        </p:txBody>
      </p:sp>
      <p:sp>
        <p:nvSpPr>
          <p:cNvPr id="56" name="Text Placeholder 39">
            <a:extLst>
              <a:ext uri="{FF2B5EF4-FFF2-40B4-BE49-F238E27FC236}">
                <a16:creationId xmlns:a16="http://schemas.microsoft.com/office/drawing/2014/main" id="{8573BE8E-94DB-EE95-8058-1A471B29545A}"/>
              </a:ext>
            </a:extLst>
          </p:cNvPr>
          <p:cNvSpPr>
            <a:spLocks noGrp="1"/>
          </p:cNvSpPr>
          <p:nvPr>
            <p:ph type="body" sz="quarter" idx="16" hasCustomPrompt="1"/>
          </p:nvPr>
        </p:nvSpPr>
        <p:spPr>
          <a:xfrm>
            <a:off x="4712021" y="5126310"/>
            <a:ext cx="1602852" cy="1379998"/>
          </a:xfrm>
        </p:spPr>
        <p:txBody>
          <a:bodyPr>
            <a:noAutofit/>
          </a:bodyPr>
          <a:lstStyle>
            <a:lvl1pPr marL="0" indent="0">
              <a:spcBef>
                <a:spcPts val="0"/>
              </a:spcBef>
              <a:buNone/>
              <a:defRPr sz="1050">
                <a:solidFill>
                  <a:schemeClr val="tx1"/>
                </a:solidFill>
              </a:defRPr>
            </a:lvl1pPr>
          </a:lstStyle>
          <a:p>
            <a:pPr lvl="0"/>
            <a:r>
              <a:rPr lang="en-US" dirty="0"/>
              <a:t>Add text</a:t>
            </a:r>
          </a:p>
        </p:txBody>
      </p:sp>
      <p:sp>
        <p:nvSpPr>
          <p:cNvPr id="57" name="Picture Placeholder 51">
            <a:extLst>
              <a:ext uri="{FF2B5EF4-FFF2-40B4-BE49-F238E27FC236}">
                <a16:creationId xmlns:a16="http://schemas.microsoft.com/office/drawing/2014/main" id="{BDB8EDDB-E63A-25CC-2E29-3600B4574EE0}"/>
              </a:ext>
            </a:extLst>
          </p:cNvPr>
          <p:cNvSpPr>
            <a:spLocks noGrp="1"/>
          </p:cNvSpPr>
          <p:nvPr>
            <p:ph type="pic" sz="quarter" idx="17" hasCustomPrompt="1"/>
          </p:nvPr>
        </p:nvSpPr>
        <p:spPr>
          <a:xfrm>
            <a:off x="4712963" y="4362685"/>
            <a:ext cx="665163" cy="665163"/>
          </a:xfrm>
        </p:spPr>
        <p:txBody>
          <a:bodyPr>
            <a:noAutofit/>
          </a:bodyPr>
          <a:lstStyle>
            <a:lvl1pPr marL="0" indent="0" algn="ctr">
              <a:buNone/>
              <a:defRPr sz="1100"/>
            </a:lvl1pPr>
          </a:lstStyle>
          <a:p>
            <a:r>
              <a:rPr lang="en-GB" dirty="0"/>
              <a:t>Icon</a:t>
            </a:r>
            <a:endParaRPr lang="en-IN" dirty="0"/>
          </a:p>
        </p:txBody>
      </p:sp>
    </p:spTree>
    <p:extLst>
      <p:ext uri="{BB962C8B-B14F-4D97-AF65-F5344CB8AC3E}">
        <p14:creationId xmlns:p14="http://schemas.microsoft.com/office/powerpoint/2010/main" val="111772686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ission &amp; Vis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17CFA-FEEC-D3EE-5616-636AC64A79A5}"/>
              </a:ext>
            </a:extLst>
          </p:cNvPr>
          <p:cNvSpPr>
            <a:spLocks noGrp="1"/>
          </p:cNvSpPr>
          <p:nvPr>
            <p:ph type="title" hasCustomPrompt="1"/>
          </p:nvPr>
        </p:nvSpPr>
        <p:spPr>
          <a:xfrm>
            <a:off x="691691" y="910732"/>
            <a:ext cx="4585159" cy="1527667"/>
          </a:xfrm>
        </p:spPr>
        <p:txBody>
          <a:bodyPr anchor="t"/>
          <a:lstStyle>
            <a:lvl1pPr>
              <a:defRPr b="1">
                <a:solidFill>
                  <a:schemeClr val="tx1"/>
                </a:solidFill>
              </a:defRPr>
            </a:lvl1pPr>
          </a:lstStyle>
          <a:p>
            <a:r>
              <a:rPr lang="en-US" dirty="0"/>
              <a:t>Click to </a:t>
            </a:r>
            <a:br>
              <a:rPr lang="en-US" dirty="0"/>
            </a:br>
            <a:r>
              <a:rPr lang="en-US" dirty="0"/>
              <a:t>edit title</a:t>
            </a:r>
            <a:endParaRPr lang="en-IN" dirty="0"/>
          </a:p>
        </p:txBody>
      </p:sp>
      <p:sp>
        <p:nvSpPr>
          <p:cNvPr id="16" name="Freeform: Shape 15">
            <a:extLst>
              <a:ext uri="{FF2B5EF4-FFF2-40B4-BE49-F238E27FC236}">
                <a16:creationId xmlns:a16="http://schemas.microsoft.com/office/drawing/2014/main" id="{324343EA-8CE3-A582-9FAB-B7B6A087D5C4}"/>
              </a:ext>
            </a:extLst>
          </p:cNvPr>
          <p:cNvSpPr/>
          <p:nvPr userDrawn="1"/>
        </p:nvSpPr>
        <p:spPr>
          <a:xfrm rot="20133934">
            <a:off x="5282086" y="172826"/>
            <a:ext cx="8299249" cy="7567088"/>
          </a:xfrm>
          <a:custGeom>
            <a:avLst/>
            <a:gdLst>
              <a:gd name="connsiteX0" fmla="*/ 5386651 w 8299249"/>
              <a:gd name="connsiteY0" fmla="*/ 0 h 7567088"/>
              <a:gd name="connsiteX1" fmla="*/ 8299249 w 8299249"/>
              <a:gd name="connsiteY1" fmla="*/ 1323324 h 7567088"/>
              <a:gd name="connsiteX2" fmla="*/ 5462426 w 8299249"/>
              <a:gd name="connsiteY2" fmla="*/ 7567088 h 7567088"/>
              <a:gd name="connsiteX3" fmla="*/ 415273 w 8299249"/>
              <a:gd name="connsiteY3" fmla="*/ 5273940 h 7567088"/>
              <a:gd name="connsiteX4" fmla="*/ 352281 w 8299249"/>
              <a:gd name="connsiteY4" fmla="*/ 5175324 h 7567088"/>
              <a:gd name="connsiteX5" fmla="*/ 0 w 8299249"/>
              <a:gd name="connsiteY5" fmla="*/ 3941030 h 7567088"/>
              <a:gd name="connsiteX6" fmla="*/ 4785736 w 8299249"/>
              <a:gd name="connsiteY6" fmla="*/ 116503 h 756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99249" h="7567088">
                <a:moveTo>
                  <a:pt x="5386651" y="0"/>
                </a:moveTo>
                <a:lnTo>
                  <a:pt x="8299249" y="1323324"/>
                </a:lnTo>
                <a:lnTo>
                  <a:pt x="5462426" y="7567088"/>
                </a:lnTo>
                <a:lnTo>
                  <a:pt x="415273" y="5273940"/>
                </a:lnTo>
                <a:lnTo>
                  <a:pt x="352281" y="5175324"/>
                </a:lnTo>
                <a:cubicBezTo>
                  <a:pt x="123335" y="4785411"/>
                  <a:pt x="0" y="4370850"/>
                  <a:pt x="0" y="3941030"/>
                </a:cubicBezTo>
                <a:cubicBezTo>
                  <a:pt x="1" y="2221750"/>
                  <a:pt x="1973360" y="746616"/>
                  <a:pt x="4785736" y="116503"/>
                </a:cubicBezTo>
                <a:close/>
              </a:path>
            </a:pathLst>
          </a:custGeom>
          <a:solidFill>
            <a:srgbClr val="01BFB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dirty="0">
              <a:latin typeface="Nunito Sans" panose="00000500000000000000" pitchFamily="2" charset="0"/>
            </a:endParaRPr>
          </a:p>
        </p:txBody>
      </p:sp>
      <p:sp>
        <p:nvSpPr>
          <p:cNvPr id="18" name="Freeform: Shape 17">
            <a:extLst>
              <a:ext uri="{FF2B5EF4-FFF2-40B4-BE49-F238E27FC236}">
                <a16:creationId xmlns:a16="http://schemas.microsoft.com/office/drawing/2014/main" id="{41825C12-9529-403A-1C07-8941CB678BE5}"/>
              </a:ext>
            </a:extLst>
          </p:cNvPr>
          <p:cNvSpPr/>
          <p:nvPr userDrawn="1"/>
        </p:nvSpPr>
        <p:spPr>
          <a:xfrm rot="482913">
            <a:off x="-235616" y="3264089"/>
            <a:ext cx="12375456" cy="4413616"/>
          </a:xfrm>
          <a:custGeom>
            <a:avLst/>
            <a:gdLst>
              <a:gd name="connsiteX0" fmla="*/ 3051014 w 12375456"/>
              <a:gd name="connsiteY0" fmla="*/ 130676 h 4413616"/>
              <a:gd name="connsiteX1" fmla="*/ 5009295 w 12375456"/>
              <a:gd name="connsiteY1" fmla="*/ 0 h 4413616"/>
              <a:gd name="connsiteX2" fmla="*/ 12369595 w 12375456"/>
              <a:gd name="connsiteY2" fmla="*/ 2723557 h 4413616"/>
              <a:gd name="connsiteX3" fmla="*/ 12375456 w 12375456"/>
              <a:gd name="connsiteY3" fmla="*/ 2732734 h 4413616"/>
              <a:gd name="connsiteX4" fmla="*/ 488458 w 12375456"/>
              <a:gd name="connsiteY4" fmla="*/ 4413616 h 4413616"/>
              <a:gd name="connsiteX5" fmla="*/ 0 w 12375456"/>
              <a:gd name="connsiteY5" fmla="*/ 959299 h 4413616"/>
              <a:gd name="connsiteX6" fmla="*/ 25017 w 12375456"/>
              <a:gd name="connsiteY6" fmla="*/ 947820 h 4413616"/>
              <a:gd name="connsiteX7" fmla="*/ 3051014 w 12375456"/>
              <a:gd name="connsiteY7" fmla="*/ 130676 h 4413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75456" h="4413616">
                <a:moveTo>
                  <a:pt x="3051014" y="130676"/>
                </a:moveTo>
                <a:cubicBezTo>
                  <a:pt x="3676932" y="45370"/>
                  <a:pt x="4333111" y="0"/>
                  <a:pt x="5009295" y="0"/>
                </a:cubicBezTo>
                <a:cubicBezTo>
                  <a:pt x="8390214" y="0"/>
                  <a:pt x="11271023" y="1134239"/>
                  <a:pt x="12369595" y="2723557"/>
                </a:cubicBezTo>
                <a:lnTo>
                  <a:pt x="12375456" y="2732734"/>
                </a:lnTo>
                <a:lnTo>
                  <a:pt x="488458" y="4413616"/>
                </a:lnTo>
                <a:lnTo>
                  <a:pt x="0" y="959299"/>
                </a:lnTo>
                <a:lnTo>
                  <a:pt x="25017" y="947820"/>
                </a:lnTo>
                <a:cubicBezTo>
                  <a:pt x="895756" y="567170"/>
                  <a:pt x="1924361" y="284226"/>
                  <a:pt x="3051014" y="130676"/>
                </a:cubicBezTo>
                <a:close/>
              </a:path>
            </a:pathLst>
          </a:custGeom>
          <a:solidFill>
            <a:srgbClr val="F4988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dirty="0">
              <a:latin typeface="Nunito Sans" panose="00000500000000000000" pitchFamily="2" charset="0"/>
            </a:endParaRPr>
          </a:p>
        </p:txBody>
      </p:sp>
      <p:sp>
        <p:nvSpPr>
          <p:cNvPr id="20" name="Picture Placeholder 12">
            <a:extLst>
              <a:ext uri="{FF2B5EF4-FFF2-40B4-BE49-F238E27FC236}">
                <a16:creationId xmlns:a16="http://schemas.microsoft.com/office/drawing/2014/main" id="{17402380-4177-50CF-41C5-41E39094CCF9}"/>
              </a:ext>
            </a:extLst>
          </p:cNvPr>
          <p:cNvSpPr>
            <a:spLocks noGrp="1"/>
          </p:cNvSpPr>
          <p:nvPr>
            <p:ph type="pic" sz="quarter" idx="10" hasCustomPrompt="1"/>
          </p:nvPr>
        </p:nvSpPr>
        <p:spPr>
          <a:xfrm>
            <a:off x="6523246" y="755144"/>
            <a:ext cx="5078203" cy="6102856"/>
          </a:xfrm>
          <a:noFill/>
        </p:spPr>
        <p:txBody>
          <a:bodyPr>
            <a:normAutofit/>
          </a:bodyPr>
          <a:lstStyle>
            <a:lvl1pPr marL="0" indent="0" algn="ctr">
              <a:buNone/>
              <a:defRPr sz="1600"/>
            </a:lvl1pPr>
          </a:lstStyle>
          <a:p>
            <a:r>
              <a:rPr lang="en-IN" dirty="0"/>
              <a:t>Insert </a:t>
            </a:r>
            <a:r>
              <a:rPr lang="en-IN" dirty="0" err="1"/>
              <a:t>png</a:t>
            </a:r>
            <a:r>
              <a:rPr lang="en-IN" dirty="0"/>
              <a:t> image</a:t>
            </a:r>
          </a:p>
        </p:txBody>
      </p:sp>
      <p:sp>
        <p:nvSpPr>
          <p:cNvPr id="23" name="Text Placeholder 39">
            <a:extLst>
              <a:ext uri="{FF2B5EF4-FFF2-40B4-BE49-F238E27FC236}">
                <a16:creationId xmlns:a16="http://schemas.microsoft.com/office/drawing/2014/main" id="{83C17446-9448-9A0E-71E5-8F7AA25C55E6}"/>
              </a:ext>
            </a:extLst>
          </p:cNvPr>
          <p:cNvSpPr>
            <a:spLocks noGrp="1"/>
          </p:cNvSpPr>
          <p:nvPr>
            <p:ph type="body" sz="quarter" idx="11" hasCustomPrompt="1"/>
          </p:nvPr>
        </p:nvSpPr>
        <p:spPr>
          <a:xfrm>
            <a:off x="1863735" y="3937387"/>
            <a:ext cx="3568700" cy="806429"/>
          </a:xfrm>
        </p:spPr>
        <p:txBody>
          <a:bodyPr>
            <a:noAutofit/>
          </a:bodyPr>
          <a:lstStyle>
            <a:lvl1pPr marL="0" indent="0">
              <a:spcBef>
                <a:spcPts val="0"/>
              </a:spcBef>
              <a:buNone/>
              <a:defRPr sz="1100">
                <a:solidFill>
                  <a:schemeClr val="bg1"/>
                </a:solidFill>
              </a:defRPr>
            </a:lvl1pPr>
          </a:lstStyle>
          <a:p>
            <a:pPr lvl="0"/>
            <a:r>
              <a:rPr lang="en-US" dirty="0"/>
              <a:t>Add text</a:t>
            </a:r>
          </a:p>
        </p:txBody>
      </p:sp>
      <p:sp>
        <p:nvSpPr>
          <p:cNvPr id="24" name="Text Placeholder 39">
            <a:extLst>
              <a:ext uri="{FF2B5EF4-FFF2-40B4-BE49-F238E27FC236}">
                <a16:creationId xmlns:a16="http://schemas.microsoft.com/office/drawing/2014/main" id="{94F85958-A2A9-5C79-85E6-23695359A522}"/>
              </a:ext>
            </a:extLst>
          </p:cNvPr>
          <p:cNvSpPr>
            <a:spLocks noGrp="1"/>
          </p:cNvSpPr>
          <p:nvPr>
            <p:ph type="body" sz="quarter" idx="13" hasCustomPrompt="1"/>
          </p:nvPr>
        </p:nvSpPr>
        <p:spPr>
          <a:xfrm>
            <a:off x="1863735" y="3546503"/>
            <a:ext cx="3568700" cy="367594"/>
          </a:xfrm>
        </p:spPr>
        <p:txBody>
          <a:bodyPr anchor="ctr">
            <a:noAutofit/>
          </a:bodyPr>
          <a:lstStyle>
            <a:lvl1pPr marL="0" indent="0">
              <a:spcBef>
                <a:spcPts val="0"/>
              </a:spcBef>
              <a:buNone/>
              <a:defRPr sz="1600" b="1">
                <a:solidFill>
                  <a:schemeClr val="bg1"/>
                </a:solidFill>
              </a:defRPr>
            </a:lvl1pPr>
          </a:lstStyle>
          <a:p>
            <a:pPr lvl="0"/>
            <a:r>
              <a:rPr lang="en-US" dirty="0"/>
              <a:t>Add text</a:t>
            </a:r>
          </a:p>
        </p:txBody>
      </p:sp>
      <p:sp>
        <p:nvSpPr>
          <p:cNvPr id="25" name="Text Placeholder 39">
            <a:extLst>
              <a:ext uri="{FF2B5EF4-FFF2-40B4-BE49-F238E27FC236}">
                <a16:creationId xmlns:a16="http://schemas.microsoft.com/office/drawing/2014/main" id="{992D3AF8-1DA4-B471-BB35-63F9B0501FBC}"/>
              </a:ext>
            </a:extLst>
          </p:cNvPr>
          <p:cNvSpPr>
            <a:spLocks noGrp="1"/>
          </p:cNvSpPr>
          <p:nvPr>
            <p:ph type="body" sz="quarter" idx="14" hasCustomPrompt="1"/>
          </p:nvPr>
        </p:nvSpPr>
        <p:spPr>
          <a:xfrm>
            <a:off x="1863735" y="5414429"/>
            <a:ext cx="3568700" cy="806429"/>
          </a:xfrm>
        </p:spPr>
        <p:txBody>
          <a:bodyPr>
            <a:noAutofit/>
          </a:bodyPr>
          <a:lstStyle>
            <a:lvl1pPr marL="0" indent="0">
              <a:spcBef>
                <a:spcPts val="0"/>
              </a:spcBef>
              <a:buNone/>
              <a:defRPr sz="1100">
                <a:solidFill>
                  <a:schemeClr val="bg1"/>
                </a:solidFill>
              </a:defRPr>
            </a:lvl1pPr>
          </a:lstStyle>
          <a:p>
            <a:pPr lvl="0"/>
            <a:r>
              <a:rPr lang="en-US" dirty="0"/>
              <a:t>Add text</a:t>
            </a:r>
          </a:p>
        </p:txBody>
      </p:sp>
      <p:sp>
        <p:nvSpPr>
          <p:cNvPr id="26" name="Text Placeholder 39">
            <a:extLst>
              <a:ext uri="{FF2B5EF4-FFF2-40B4-BE49-F238E27FC236}">
                <a16:creationId xmlns:a16="http://schemas.microsoft.com/office/drawing/2014/main" id="{AFCE4DB4-04BE-6334-C333-481F0022A022}"/>
              </a:ext>
            </a:extLst>
          </p:cNvPr>
          <p:cNvSpPr>
            <a:spLocks noGrp="1"/>
          </p:cNvSpPr>
          <p:nvPr>
            <p:ph type="body" sz="quarter" idx="15" hasCustomPrompt="1"/>
          </p:nvPr>
        </p:nvSpPr>
        <p:spPr>
          <a:xfrm>
            <a:off x="1863735" y="5023545"/>
            <a:ext cx="3568700" cy="367594"/>
          </a:xfrm>
        </p:spPr>
        <p:txBody>
          <a:bodyPr anchor="ctr">
            <a:noAutofit/>
          </a:bodyPr>
          <a:lstStyle>
            <a:lvl1pPr marL="0" indent="0">
              <a:spcBef>
                <a:spcPts val="0"/>
              </a:spcBef>
              <a:buNone/>
              <a:defRPr sz="1600" b="1">
                <a:solidFill>
                  <a:schemeClr val="bg1"/>
                </a:solidFill>
              </a:defRPr>
            </a:lvl1pPr>
          </a:lstStyle>
          <a:p>
            <a:pPr lvl="0"/>
            <a:r>
              <a:rPr lang="en-US" dirty="0"/>
              <a:t>Add text</a:t>
            </a:r>
          </a:p>
        </p:txBody>
      </p:sp>
      <p:sp>
        <p:nvSpPr>
          <p:cNvPr id="27" name="Picture Placeholder 51">
            <a:extLst>
              <a:ext uri="{FF2B5EF4-FFF2-40B4-BE49-F238E27FC236}">
                <a16:creationId xmlns:a16="http://schemas.microsoft.com/office/drawing/2014/main" id="{07639C4B-4374-AC3D-1F71-67E0C5DC6A3C}"/>
              </a:ext>
            </a:extLst>
          </p:cNvPr>
          <p:cNvSpPr>
            <a:spLocks noGrp="1"/>
          </p:cNvSpPr>
          <p:nvPr>
            <p:ph type="pic" sz="quarter" idx="16" hasCustomPrompt="1"/>
          </p:nvPr>
        </p:nvSpPr>
        <p:spPr>
          <a:xfrm>
            <a:off x="1099248" y="3546503"/>
            <a:ext cx="665163" cy="665163"/>
          </a:xfrm>
        </p:spPr>
        <p:txBody>
          <a:bodyPr>
            <a:noAutofit/>
          </a:bodyPr>
          <a:lstStyle>
            <a:lvl1pPr marL="0" indent="0" algn="ctr">
              <a:buNone/>
              <a:defRPr sz="1100">
                <a:solidFill>
                  <a:schemeClr val="bg1"/>
                </a:solidFill>
              </a:defRPr>
            </a:lvl1pPr>
          </a:lstStyle>
          <a:p>
            <a:r>
              <a:rPr lang="en-GB" dirty="0"/>
              <a:t>Icon</a:t>
            </a:r>
            <a:endParaRPr lang="en-IN" dirty="0"/>
          </a:p>
        </p:txBody>
      </p:sp>
      <p:sp>
        <p:nvSpPr>
          <p:cNvPr id="28" name="Picture Placeholder 51">
            <a:extLst>
              <a:ext uri="{FF2B5EF4-FFF2-40B4-BE49-F238E27FC236}">
                <a16:creationId xmlns:a16="http://schemas.microsoft.com/office/drawing/2014/main" id="{9535F5F6-B2F6-4D5D-BEA3-C36FBC8ADBFC}"/>
              </a:ext>
            </a:extLst>
          </p:cNvPr>
          <p:cNvSpPr>
            <a:spLocks noGrp="1"/>
          </p:cNvSpPr>
          <p:nvPr>
            <p:ph type="pic" sz="quarter" idx="17" hasCustomPrompt="1"/>
          </p:nvPr>
        </p:nvSpPr>
        <p:spPr>
          <a:xfrm>
            <a:off x="1099248" y="5023545"/>
            <a:ext cx="665163" cy="665163"/>
          </a:xfrm>
        </p:spPr>
        <p:txBody>
          <a:bodyPr>
            <a:noAutofit/>
          </a:bodyPr>
          <a:lstStyle>
            <a:lvl1pPr marL="0" indent="0" algn="ctr">
              <a:buNone/>
              <a:defRPr sz="1100">
                <a:solidFill>
                  <a:schemeClr val="bg1"/>
                </a:solidFill>
              </a:defRPr>
            </a:lvl1pPr>
          </a:lstStyle>
          <a:p>
            <a:r>
              <a:rPr lang="en-GB" dirty="0"/>
              <a:t>Icon</a:t>
            </a:r>
            <a:endParaRPr lang="en-IN" dirty="0"/>
          </a:p>
        </p:txBody>
      </p:sp>
    </p:spTree>
    <p:extLst>
      <p:ext uri="{BB962C8B-B14F-4D97-AF65-F5344CB8AC3E}">
        <p14:creationId xmlns:p14="http://schemas.microsoft.com/office/powerpoint/2010/main" val="13061698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oblem">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17CFA-FEEC-D3EE-5616-636AC64A79A5}"/>
              </a:ext>
            </a:extLst>
          </p:cNvPr>
          <p:cNvSpPr>
            <a:spLocks noGrp="1"/>
          </p:cNvSpPr>
          <p:nvPr>
            <p:ph type="title" hasCustomPrompt="1"/>
          </p:nvPr>
        </p:nvSpPr>
        <p:spPr>
          <a:xfrm>
            <a:off x="691691" y="910733"/>
            <a:ext cx="6445709" cy="930768"/>
          </a:xfrm>
        </p:spPr>
        <p:txBody>
          <a:bodyPr anchor="t"/>
          <a:lstStyle>
            <a:lvl1pPr>
              <a:defRPr b="1">
                <a:solidFill>
                  <a:schemeClr val="bg1"/>
                </a:solidFill>
              </a:defRPr>
            </a:lvl1pPr>
          </a:lstStyle>
          <a:p>
            <a:r>
              <a:rPr lang="en-US" dirty="0"/>
              <a:t>Click to edit title</a:t>
            </a:r>
            <a:endParaRPr lang="en-IN" dirty="0"/>
          </a:p>
        </p:txBody>
      </p:sp>
      <p:sp>
        <p:nvSpPr>
          <p:cNvPr id="3" name="Oval 2">
            <a:extLst>
              <a:ext uri="{FF2B5EF4-FFF2-40B4-BE49-F238E27FC236}">
                <a16:creationId xmlns:a16="http://schemas.microsoft.com/office/drawing/2014/main" id="{5CB90389-6EF4-913A-E614-8CEADE8E5DF1}"/>
              </a:ext>
            </a:extLst>
          </p:cNvPr>
          <p:cNvSpPr/>
          <p:nvPr userDrawn="1"/>
        </p:nvSpPr>
        <p:spPr>
          <a:xfrm rot="17356961">
            <a:off x="6991485" y="489851"/>
            <a:ext cx="13238642" cy="9112239"/>
          </a:xfrm>
          <a:prstGeom prst="ellipse">
            <a:avLst/>
          </a:prstGeom>
          <a:solidFill>
            <a:srgbClr val="F498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Nunito Sans" panose="00000500000000000000" pitchFamily="2" charset="0"/>
            </a:endParaRPr>
          </a:p>
        </p:txBody>
      </p:sp>
      <p:sp>
        <p:nvSpPr>
          <p:cNvPr id="5" name="Oval 4">
            <a:extLst>
              <a:ext uri="{FF2B5EF4-FFF2-40B4-BE49-F238E27FC236}">
                <a16:creationId xmlns:a16="http://schemas.microsoft.com/office/drawing/2014/main" id="{84C521DC-958E-E7B7-A3AA-B3776F012B8B}"/>
              </a:ext>
            </a:extLst>
          </p:cNvPr>
          <p:cNvSpPr/>
          <p:nvPr userDrawn="1"/>
        </p:nvSpPr>
        <p:spPr>
          <a:xfrm>
            <a:off x="809191" y="2041727"/>
            <a:ext cx="778310" cy="778308"/>
          </a:xfrm>
          <a:prstGeom prst="ellipse">
            <a:avLst/>
          </a:prstGeom>
          <a:solidFill>
            <a:srgbClr val="F49880"/>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B5F759F8-66A8-C547-E504-347B5ED0F25B}"/>
              </a:ext>
            </a:extLst>
          </p:cNvPr>
          <p:cNvSpPr/>
          <p:nvPr userDrawn="1"/>
        </p:nvSpPr>
        <p:spPr>
          <a:xfrm>
            <a:off x="809191" y="3148307"/>
            <a:ext cx="778310" cy="778308"/>
          </a:xfrm>
          <a:prstGeom prst="ellipse">
            <a:avLst/>
          </a:prstGeom>
          <a:solidFill>
            <a:srgbClr val="F49880"/>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D2594F34-44D3-5369-142C-DEEEFE95B51E}"/>
              </a:ext>
            </a:extLst>
          </p:cNvPr>
          <p:cNvSpPr/>
          <p:nvPr userDrawn="1"/>
        </p:nvSpPr>
        <p:spPr>
          <a:xfrm>
            <a:off x="809191" y="4254887"/>
            <a:ext cx="778310" cy="778308"/>
          </a:xfrm>
          <a:prstGeom prst="ellipse">
            <a:avLst/>
          </a:prstGeom>
          <a:solidFill>
            <a:srgbClr val="F49880"/>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C5DF2568-FA1C-90E9-E9E4-628484DA228E}"/>
              </a:ext>
            </a:extLst>
          </p:cNvPr>
          <p:cNvSpPr/>
          <p:nvPr userDrawn="1"/>
        </p:nvSpPr>
        <p:spPr>
          <a:xfrm>
            <a:off x="809191" y="5361466"/>
            <a:ext cx="778310" cy="778308"/>
          </a:xfrm>
          <a:prstGeom prst="ellipse">
            <a:avLst/>
          </a:prstGeom>
          <a:solidFill>
            <a:srgbClr val="F49880"/>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Picture Placeholder 53">
            <a:extLst>
              <a:ext uri="{FF2B5EF4-FFF2-40B4-BE49-F238E27FC236}">
                <a16:creationId xmlns:a16="http://schemas.microsoft.com/office/drawing/2014/main" id="{9AA9C42A-28BB-8163-7EA2-9F9A00825558}"/>
              </a:ext>
            </a:extLst>
          </p:cNvPr>
          <p:cNvSpPr>
            <a:spLocks noGrp="1"/>
          </p:cNvSpPr>
          <p:nvPr>
            <p:ph type="pic" sz="quarter" idx="16" hasCustomPrompt="1"/>
          </p:nvPr>
        </p:nvSpPr>
        <p:spPr>
          <a:xfrm>
            <a:off x="913968" y="2146504"/>
            <a:ext cx="568758" cy="568756"/>
          </a:xfrm>
          <a:custGeom>
            <a:avLst/>
            <a:gdLst>
              <a:gd name="connsiteX0" fmla="*/ 157163 w 314326"/>
              <a:gd name="connsiteY0" fmla="*/ 0 h 314326"/>
              <a:gd name="connsiteX1" fmla="*/ 314326 w 314326"/>
              <a:gd name="connsiteY1" fmla="*/ 157163 h 314326"/>
              <a:gd name="connsiteX2" fmla="*/ 157163 w 314326"/>
              <a:gd name="connsiteY2" fmla="*/ 314326 h 314326"/>
              <a:gd name="connsiteX3" fmla="*/ 0 w 314326"/>
              <a:gd name="connsiteY3" fmla="*/ 157163 h 314326"/>
              <a:gd name="connsiteX4" fmla="*/ 157163 w 314326"/>
              <a:gd name="connsiteY4" fmla="*/ 0 h 31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6" h="314326">
                <a:moveTo>
                  <a:pt x="157163" y="0"/>
                </a:moveTo>
                <a:cubicBezTo>
                  <a:pt x="243962" y="0"/>
                  <a:pt x="314326" y="70364"/>
                  <a:pt x="314326" y="157163"/>
                </a:cubicBezTo>
                <a:cubicBezTo>
                  <a:pt x="314326" y="243962"/>
                  <a:pt x="243962" y="314326"/>
                  <a:pt x="157163" y="314326"/>
                </a:cubicBezTo>
                <a:cubicBezTo>
                  <a:pt x="70364" y="314326"/>
                  <a:pt x="0" y="243962"/>
                  <a:pt x="0" y="157163"/>
                </a:cubicBezTo>
                <a:cubicBezTo>
                  <a:pt x="0" y="70364"/>
                  <a:pt x="70364" y="0"/>
                  <a:pt x="157163" y="0"/>
                </a:cubicBezTo>
                <a:close/>
              </a:path>
            </a:pathLst>
          </a:custGeom>
        </p:spPr>
        <p:txBody>
          <a:bodyPr wrap="square">
            <a:noAutofit/>
          </a:bodyPr>
          <a:lstStyle>
            <a:lvl1pPr marL="0" indent="0" algn="ctr">
              <a:buNone/>
              <a:defRPr sz="1100">
                <a:solidFill>
                  <a:schemeClr val="bg1"/>
                </a:solidFill>
              </a:defRPr>
            </a:lvl1pPr>
          </a:lstStyle>
          <a:p>
            <a:r>
              <a:rPr lang="en-GB" dirty="0"/>
              <a:t>Icon</a:t>
            </a:r>
            <a:endParaRPr lang="en-IN" dirty="0"/>
          </a:p>
        </p:txBody>
      </p:sp>
      <p:sp>
        <p:nvSpPr>
          <p:cNvPr id="55" name="Picture Placeholder 54">
            <a:extLst>
              <a:ext uri="{FF2B5EF4-FFF2-40B4-BE49-F238E27FC236}">
                <a16:creationId xmlns:a16="http://schemas.microsoft.com/office/drawing/2014/main" id="{1CB5E318-771D-1867-3F99-316E419CFB7E}"/>
              </a:ext>
            </a:extLst>
          </p:cNvPr>
          <p:cNvSpPr>
            <a:spLocks noGrp="1"/>
          </p:cNvSpPr>
          <p:nvPr>
            <p:ph type="pic" sz="quarter" idx="17" hasCustomPrompt="1"/>
          </p:nvPr>
        </p:nvSpPr>
        <p:spPr>
          <a:xfrm>
            <a:off x="913968" y="3253083"/>
            <a:ext cx="568758" cy="568756"/>
          </a:xfrm>
          <a:custGeom>
            <a:avLst/>
            <a:gdLst>
              <a:gd name="connsiteX0" fmla="*/ 157163 w 314326"/>
              <a:gd name="connsiteY0" fmla="*/ 0 h 314326"/>
              <a:gd name="connsiteX1" fmla="*/ 314326 w 314326"/>
              <a:gd name="connsiteY1" fmla="*/ 157163 h 314326"/>
              <a:gd name="connsiteX2" fmla="*/ 157163 w 314326"/>
              <a:gd name="connsiteY2" fmla="*/ 314326 h 314326"/>
              <a:gd name="connsiteX3" fmla="*/ 0 w 314326"/>
              <a:gd name="connsiteY3" fmla="*/ 157163 h 314326"/>
              <a:gd name="connsiteX4" fmla="*/ 157163 w 314326"/>
              <a:gd name="connsiteY4" fmla="*/ 0 h 31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6" h="314326">
                <a:moveTo>
                  <a:pt x="157163" y="0"/>
                </a:moveTo>
                <a:cubicBezTo>
                  <a:pt x="243962" y="0"/>
                  <a:pt x="314326" y="70364"/>
                  <a:pt x="314326" y="157163"/>
                </a:cubicBezTo>
                <a:cubicBezTo>
                  <a:pt x="314326" y="243962"/>
                  <a:pt x="243962" y="314326"/>
                  <a:pt x="157163" y="314326"/>
                </a:cubicBezTo>
                <a:cubicBezTo>
                  <a:pt x="70364" y="314326"/>
                  <a:pt x="0" y="243962"/>
                  <a:pt x="0" y="157163"/>
                </a:cubicBezTo>
                <a:cubicBezTo>
                  <a:pt x="0" y="70364"/>
                  <a:pt x="70364" y="0"/>
                  <a:pt x="157163" y="0"/>
                </a:cubicBezTo>
                <a:close/>
              </a:path>
            </a:pathLst>
          </a:custGeom>
        </p:spPr>
        <p:txBody>
          <a:bodyPr wrap="square">
            <a:noAutofit/>
          </a:bodyPr>
          <a:lstStyle>
            <a:lvl1pPr marL="0" indent="0" algn="ctr">
              <a:buNone/>
              <a:defRPr sz="1100">
                <a:solidFill>
                  <a:schemeClr val="bg1"/>
                </a:solidFill>
              </a:defRPr>
            </a:lvl1pPr>
          </a:lstStyle>
          <a:p>
            <a:r>
              <a:rPr lang="en-GB" dirty="0"/>
              <a:t>Icon</a:t>
            </a:r>
            <a:endParaRPr lang="en-IN" dirty="0"/>
          </a:p>
        </p:txBody>
      </p:sp>
      <p:sp>
        <p:nvSpPr>
          <p:cNvPr id="56" name="Picture Placeholder 55">
            <a:extLst>
              <a:ext uri="{FF2B5EF4-FFF2-40B4-BE49-F238E27FC236}">
                <a16:creationId xmlns:a16="http://schemas.microsoft.com/office/drawing/2014/main" id="{6EC23F08-1153-BCA6-7290-556B8DE75668}"/>
              </a:ext>
            </a:extLst>
          </p:cNvPr>
          <p:cNvSpPr>
            <a:spLocks noGrp="1"/>
          </p:cNvSpPr>
          <p:nvPr>
            <p:ph type="pic" sz="quarter" idx="18" hasCustomPrompt="1"/>
          </p:nvPr>
        </p:nvSpPr>
        <p:spPr>
          <a:xfrm>
            <a:off x="913968" y="4359663"/>
            <a:ext cx="568758" cy="568756"/>
          </a:xfrm>
          <a:custGeom>
            <a:avLst/>
            <a:gdLst>
              <a:gd name="connsiteX0" fmla="*/ 157163 w 314326"/>
              <a:gd name="connsiteY0" fmla="*/ 0 h 314326"/>
              <a:gd name="connsiteX1" fmla="*/ 314326 w 314326"/>
              <a:gd name="connsiteY1" fmla="*/ 157163 h 314326"/>
              <a:gd name="connsiteX2" fmla="*/ 157163 w 314326"/>
              <a:gd name="connsiteY2" fmla="*/ 314326 h 314326"/>
              <a:gd name="connsiteX3" fmla="*/ 0 w 314326"/>
              <a:gd name="connsiteY3" fmla="*/ 157163 h 314326"/>
              <a:gd name="connsiteX4" fmla="*/ 157163 w 314326"/>
              <a:gd name="connsiteY4" fmla="*/ 0 h 31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6" h="314326">
                <a:moveTo>
                  <a:pt x="157163" y="0"/>
                </a:moveTo>
                <a:cubicBezTo>
                  <a:pt x="243962" y="0"/>
                  <a:pt x="314326" y="70364"/>
                  <a:pt x="314326" y="157163"/>
                </a:cubicBezTo>
                <a:cubicBezTo>
                  <a:pt x="314326" y="243962"/>
                  <a:pt x="243962" y="314326"/>
                  <a:pt x="157163" y="314326"/>
                </a:cubicBezTo>
                <a:cubicBezTo>
                  <a:pt x="70364" y="314326"/>
                  <a:pt x="0" y="243962"/>
                  <a:pt x="0" y="157163"/>
                </a:cubicBezTo>
                <a:cubicBezTo>
                  <a:pt x="0" y="70364"/>
                  <a:pt x="70364" y="0"/>
                  <a:pt x="157163" y="0"/>
                </a:cubicBezTo>
                <a:close/>
              </a:path>
            </a:pathLst>
          </a:custGeom>
        </p:spPr>
        <p:txBody>
          <a:bodyPr wrap="square">
            <a:noAutofit/>
          </a:bodyPr>
          <a:lstStyle>
            <a:lvl1pPr marL="0" indent="0" algn="ctr">
              <a:buNone/>
              <a:defRPr sz="1100">
                <a:solidFill>
                  <a:schemeClr val="bg1"/>
                </a:solidFill>
              </a:defRPr>
            </a:lvl1pPr>
          </a:lstStyle>
          <a:p>
            <a:r>
              <a:rPr lang="en-GB" dirty="0"/>
              <a:t>Icon</a:t>
            </a:r>
            <a:endParaRPr lang="en-IN" dirty="0"/>
          </a:p>
        </p:txBody>
      </p:sp>
      <p:sp>
        <p:nvSpPr>
          <p:cNvPr id="57" name="Picture Placeholder 56">
            <a:extLst>
              <a:ext uri="{FF2B5EF4-FFF2-40B4-BE49-F238E27FC236}">
                <a16:creationId xmlns:a16="http://schemas.microsoft.com/office/drawing/2014/main" id="{8CEBD4C7-2246-9190-278C-CE0A4E964DD9}"/>
              </a:ext>
            </a:extLst>
          </p:cNvPr>
          <p:cNvSpPr>
            <a:spLocks noGrp="1"/>
          </p:cNvSpPr>
          <p:nvPr>
            <p:ph type="pic" sz="quarter" idx="19" hasCustomPrompt="1"/>
          </p:nvPr>
        </p:nvSpPr>
        <p:spPr>
          <a:xfrm>
            <a:off x="913968" y="5466242"/>
            <a:ext cx="568758" cy="568756"/>
          </a:xfrm>
          <a:custGeom>
            <a:avLst/>
            <a:gdLst>
              <a:gd name="connsiteX0" fmla="*/ 157163 w 314326"/>
              <a:gd name="connsiteY0" fmla="*/ 0 h 314326"/>
              <a:gd name="connsiteX1" fmla="*/ 314326 w 314326"/>
              <a:gd name="connsiteY1" fmla="*/ 157163 h 314326"/>
              <a:gd name="connsiteX2" fmla="*/ 157163 w 314326"/>
              <a:gd name="connsiteY2" fmla="*/ 314326 h 314326"/>
              <a:gd name="connsiteX3" fmla="*/ 0 w 314326"/>
              <a:gd name="connsiteY3" fmla="*/ 157163 h 314326"/>
              <a:gd name="connsiteX4" fmla="*/ 157163 w 314326"/>
              <a:gd name="connsiteY4" fmla="*/ 0 h 31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6" h="314326">
                <a:moveTo>
                  <a:pt x="157163" y="0"/>
                </a:moveTo>
                <a:cubicBezTo>
                  <a:pt x="243962" y="0"/>
                  <a:pt x="314326" y="70364"/>
                  <a:pt x="314326" y="157163"/>
                </a:cubicBezTo>
                <a:cubicBezTo>
                  <a:pt x="314326" y="243962"/>
                  <a:pt x="243962" y="314326"/>
                  <a:pt x="157163" y="314326"/>
                </a:cubicBezTo>
                <a:cubicBezTo>
                  <a:pt x="70364" y="314326"/>
                  <a:pt x="0" y="243962"/>
                  <a:pt x="0" y="157163"/>
                </a:cubicBezTo>
                <a:cubicBezTo>
                  <a:pt x="0" y="70364"/>
                  <a:pt x="70364" y="0"/>
                  <a:pt x="157163" y="0"/>
                </a:cubicBezTo>
                <a:close/>
              </a:path>
            </a:pathLst>
          </a:custGeom>
        </p:spPr>
        <p:txBody>
          <a:bodyPr wrap="square">
            <a:noAutofit/>
          </a:bodyPr>
          <a:lstStyle>
            <a:lvl1pPr marL="0" indent="0" algn="ctr">
              <a:buNone/>
              <a:defRPr sz="1100">
                <a:solidFill>
                  <a:schemeClr val="bg1"/>
                </a:solidFill>
              </a:defRPr>
            </a:lvl1pPr>
          </a:lstStyle>
          <a:p>
            <a:r>
              <a:rPr lang="en-GB" dirty="0"/>
              <a:t>Icon</a:t>
            </a:r>
            <a:endParaRPr lang="en-IN" dirty="0"/>
          </a:p>
        </p:txBody>
      </p:sp>
      <p:sp>
        <p:nvSpPr>
          <p:cNvPr id="59" name="Picture Placeholder 12">
            <a:extLst>
              <a:ext uri="{FF2B5EF4-FFF2-40B4-BE49-F238E27FC236}">
                <a16:creationId xmlns:a16="http://schemas.microsoft.com/office/drawing/2014/main" id="{60B5BC3C-CDD6-C3F4-1EF4-F7D20C6F876D}"/>
              </a:ext>
            </a:extLst>
          </p:cNvPr>
          <p:cNvSpPr>
            <a:spLocks noGrp="1"/>
          </p:cNvSpPr>
          <p:nvPr>
            <p:ph type="pic" sz="quarter" idx="10" hasCustomPrompt="1"/>
          </p:nvPr>
        </p:nvSpPr>
        <p:spPr>
          <a:xfrm>
            <a:off x="7351921" y="910733"/>
            <a:ext cx="4478129" cy="5575792"/>
          </a:xfrm>
          <a:noFill/>
        </p:spPr>
        <p:txBody>
          <a:bodyPr>
            <a:normAutofit/>
          </a:bodyPr>
          <a:lstStyle>
            <a:lvl1pPr marL="0" indent="0" algn="ctr">
              <a:buNone/>
              <a:defRPr sz="1600">
                <a:solidFill>
                  <a:schemeClr val="bg1"/>
                </a:solidFill>
              </a:defRPr>
            </a:lvl1pPr>
          </a:lstStyle>
          <a:p>
            <a:r>
              <a:rPr lang="en-IN" dirty="0"/>
              <a:t>Insert </a:t>
            </a:r>
            <a:r>
              <a:rPr lang="en-IN" dirty="0" err="1"/>
              <a:t>png</a:t>
            </a:r>
            <a:r>
              <a:rPr lang="en-IN" dirty="0"/>
              <a:t> image</a:t>
            </a:r>
          </a:p>
        </p:txBody>
      </p:sp>
      <p:sp>
        <p:nvSpPr>
          <p:cNvPr id="62" name="Text Placeholder 39">
            <a:extLst>
              <a:ext uri="{FF2B5EF4-FFF2-40B4-BE49-F238E27FC236}">
                <a16:creationId xmlns:a16="http://schemas.microsoft.com/office/drawing/2014/main" id="{D37E42AF-C4F4-C68E-27AD-15887390F4AD}"/>
              </a:ext>
            </a:extLst>
          </p:cNvPr>
          <p:cNvSpPr>
            <a:spLocks noGrp="1"/>
          </p:cNvSpPr>
          <p:nvPr>
            <p:ph type="body" sz="quarter" idx="11" hasCustomPrompt="1"/>
          </p:nvPr>
        </p:nvSpPr>
        <p:spPr>
          <a:xfrm>
            <a:off x="1725940" y="2446655"/>
            <a:ext cx="5398447" cy="601346"/>
          </a:xfrm>
        </p:spPr>
        <p:txBody>
          <a:bodyPr>
            <a:noAutofit/>
          </a:bodyPr>
          <a:lstStyle>
            <a:lvl1pPr marL="0" indent="0">
              <a:spcBef>
                <a:spcPts val="0"/>
              </a:spcBef>
              <a:buNone/>
              <a:defRPr sz="1100">
                <a:solidFill>
                  <a:schemeClr val="bg1"/>
                </a:solidFill>
              </a:defRPr>
            </a:lvl1pPr>
          </a:lstStyle>
          <a:p>
            <a:pPr lvl="0"/>
            <a:r>
              <a:rPr lang="en-US" dirty="0"/>
              <a:t>Add text</a:t>
            </a:r>
          </a:p>
        </p:txBody>
      </p:sp>
      <p:sp>
        <p:nvSpPr>
          <p:cNvPr id="63" name="Text Placeholder 39">
            <a:extLst>
              <a:ext uri="{FF2B5EF4-FFF2-40B4-BE49-F238E27FC236}">
                <a16:creationId xmlns:a16="http://schemas.microsoft.com/office/drawing/2014/main" id="{7816A800-0D1C-4228-7E26-FD8C87A3A665}"/>
              </a:ext>
            </a:extLst>
          </p:cNvPr>
          <p:cNvSpPr>
            <a:spLocks noGrp="1"/>
          </p:cNvSpPr>
          <p:nvPr>
            <p:ph type="body" sz="quarter" idx="13" hasCustomPrompt="1"/>
          </p:nvPr>
        </p:nvSpPr>
        <p:spPr>
          <a:xfrm>
            <a:off x="1725940" y="2055770"/>
            <a:ext cx="5398447" cy="367594"/>
          </a:xfrm>
        </p:spPr>
        <p:txBody>
          <a:bodyPr anchor="ctr">
            <a:noAutofit/>
          </a:bodyPr>
          <a:lstStyle>
            <a:lvl1pPr marL="0" indent="0">
              <a:spcBef>
                <a:spcPts val="0"/>
              </a:spcBef>
              <a:buNone/>
              <a:defRPr sz="1600" b="1">
                <a:solidFill>
                  <a:schemeClr val="bg1"/>
                </a:solidFill>
              </a:defRPr>
            </a:lvl1pPr>
          </a:lstStyle>
          <a:p>
            <a:pPr lvl="0"/>
            <a:r>
              <a:rPr lang="en-US" dirty="0"/>
              <a:t>Add text</a:t>
            </a:r>
          </a:p>
        </p:txBody>
      </p:sp>
      <p:sp>
        <p:nvSpPr>
          <p:cNvPr id="64" name="Text Placeholder 39">
            <a:extLst>
              <a:ext uri="{FF2B5EF4-FFF2-40B4-BE49-F238E27FC236}">
                <a16:creationId xmlns:a16="http://schemas.microsoft.com/office/drawing/2014/main" id="{D4DCCEB0-FA02-823D-CBFE-543D3D491B9D}"/>
              </a:ext>
            </a:extLst>
          </p:cNvPr>
          <p:cNvSpPr>
            <a:spLocks noGrp="1"/>
          </p:cNvSpPr>
          <p:nvPr>
            <p:ph type="body" sz="quarter" idx="20" hasCustomPrompt="1"/>
          </p:nvPr>
        </p:nvSpPr>
        <p:spPr>
          <a:xfrm>
            <a:off x="1725940" y="3539192"/>
            <a:ext cx="5398447" cy="601346"/>
          </a:xfrm>
        </p:spPr>
        <p:txBody>
          <a:bodyPr>
            <a:noAutofit/>
          </a:bodyPr>
          <a:lstStyle>
            <a:lvl1pPr marL="0" indent="0">
              <a:spcBef>
                <a:spcPts val="0"/>
              </a:spcBef>
              <a:buNone/>
              <a:defRPr sz="1100">
                <a:solidFill>
                  <a:schemeClr val="bg1"/>
                </a:solidFill>
              </a:defRPr>
            </a:lvl1pPr>
          </a:lstStyle>
          <a:p>
            <a:pPr lvl="0"/>
            <a:r>
              <a:rPr lang="en-US" dirty="0"/>
              <a:t>Add text</a:t>
            </a:r>
          </a:p>
        </p:txBody>
      </p:sp>
      <p:sp>
        <p:nvSpPr>
          <p:cNvPr id="65" name="Text Placeholder 39">
            <a:extLst>
              <a:ext uri="{FF2B5EF4-FFF2-40B4-BE49-F238E27FC236}">
                <a16:creationId xmlns:a16="http://schemas.microsoft.com/office/drawing/2014/main" id="{0A6E303A-6954-697C-C519-C0D4090656C7}"/>
              </a:ext>
            </a:extLst>
          </p:cNvPr>
          <p:cNvSpPr>
            <a:spLocks noGrp="1"/>
          </p:cNvSpPr>
          <p:nvPr>
            <p:ph type="body" sz="quarter" idx="21" hasCustomPrompt="1"/>
          </p:nvPr>
        </p:nvSpPr>
        <p:spPr>
          <a:xfrm>
            <a:off x="1725940" y="3148307"/>
            <a:ext cx="5398447" cy="367594"/>
          </a:xfrm>
        </p:spPr>
        <p:txBody>
          <a:bodyPr anchor="ctr">
            <a:noAutofit/>
          </a:bodyPr>
          <a:lstStyle>
            <a:lvl1pPr marL="0" indent="0">
              <a:spcBef>
                <a:spcPts val="0"/>
              </a:spcBef>
              <a:buNone/>
              <a:defRPr sz="1600" b="1">
                <a:solidFill>
                  <a:schemeClr val="bg1"/>
                </a:solidFill>
              </a:defRPr>
            </a:lvl1pPr>
          </a:lstStyle>
          <a:p>
            <a:pPr lvl="0"/>
            <a:r>
              <a:rPr lang="en-US" dirty="0"/>
              <a:t>Add text</a:t>
            </a:r>
          </a:p>
        </p:txBody>
      </p:sp>
      <p:sp>
        <p:nvSpPr>
          <p:cNvPr id="66" name="Text Placeholder 39">
            <a:extLst>
              <a:ext uri="{FF2B5EF4-FFF2-40B4-BE49-F238E27FC236}">
                <a16:creationId xmlns:a16="http://schemas.microsoft.com/office/drawing/2014/main" id="{32C97A98-66C9-4540-A802-E59946863DAB}"/>
              </a:ext>
            </a:extLst>
          </p:cNvPr>
          <p:cNvSpPr>
            <a:spLocks noGrp="1"/>
          </p:cNvSpPr>
          <p:nvPr>
            <p:ph type="body" sz="quarter" idx="22" hasCustomPrompt="1"/>
          </p:nvPr>
        </p:nvSpPr>
        <p:spPr>
          <a:xfrm>
            <a:off x="1725940" y="4645772"/>
            <a:ext cx="5398447" cy="601346"/>
          </a:xfrm>
        </p:spPr>
        <p:txBody>
          <a:bodyPr>
            <a:noAutofit/>
          </a:bodyPr>
          <a:lstStyle>
            <a:lvl1pPr marL="0" indent="0">
              <a:spcBef>
                <a:spcPts val="0"/>
              </a:spcBef>
              <a:buNone/>
              <a:defRPr sz="1100">
                <a:solidFill>
                  <a:schemeClr val="bg1"/>
                </a:solidFill>
              </a:defRPr>
            </a:lvl1pPr>
          </a:lstStyle>
          <a:p>
            <a:pPr lvl="0"/>
            <a:r>
              <a:rPr lang="en-US" dirty="0"/>
              <a:t>Add text</a:t>
            </a:r>
          </a:p>
        </p:txBody>
      </p:sp>
      <p:sp>
        <p:nvSpPr>
          <p:cNvPr id="67" name="Text Placeholder 39">
            <a:extLst>
              <a:ext uri="{FF2B5EF4-FFF2-40B4-BE49-F238E27FC236}">
                <a16:creationId xmlns:a16="http://schemas.microsoft.com/office/drawing/2014/main" id="{39F19D95-FFCB-A07B-DC7F-01A7B27C33E7}"/>
              </a:ext>
            </a:extLst>
          </p:cNvPr>
          <p:cNvSpPr>
            <a:spLocks noGrp="1"/>
          </p:cNvSpPr>
          <p:nvPr>
            <p:ph type="body" sz="quarter" idx="23" hasCustomPrompt="1"/>
          </p:nvPr>
        </p:nvSpPr>
        <p:spPr>
          <a:xfrm>
            <a:off x="1725940" y="4254887"/>
            <a:ext cx="5398447" cy="367594"/>
          </a:xfrm>
        </p:spPr>
        <p:txBody>
          <a:bodyPr anchor="ctr">
            <a:noAutofit/>
          </a:bodyPr>
          <a:lstStyle>
            <a:lvl1pPr marL="0" indent="0">
              <a:spcBef>
                <a:spcPts val="0"/>
              </a:spcBef>
              <a:buNone/>
              <a:defRPr sz="1600" b="1">
                <a:solidFill>
                  <a:schemeClr val="bg1"/>
                </a:solidFill>
              </a:defRPr>
            </a:lvl1pPr>
          </a:lstStyle>
          <a:p>
            <a:pPr lvl="0"/>
            <a:r>
              <a:rPr lang="en-US" dirty="0"/>
              <a:t>Add text</a:t>
            </a:r>
          </a:p>
        </p:txBody>
      </p:sp>
      <p:sp>
        <p:nvSpPr>
          <p:cNvPr id="68" name="Text Placeholder 39">
            <a:extLst>
              <a:ext uri="{FF2B5EF4-FFF2-40B4-BE49-F238E27FC236}">
                <a16:creationId xmlns:a16="http://schemas.microsoft.com/office/drawing/2014/main" id="{18553223-CFE2-4361-DD6A-6C22A82722DF}"/>
              </a:ext>
            </a:extLst>
          </p:cNvPr>
          <p:cNvSpPr>
            <a:spLocks noGrp="1"/>
          </p:cNvSpPr>
          <p:nvPr>
            <p:ph type="body" sz="quarter" idx="24" hasCustomPrompt="1"/>
          </p:nvPr>
        </p:nvSpPr>
        <p:spPr>
          <a:xfrm>
            <a:off x="1725940" y="5752351"/>
            <a:ext cx="5398447" cy="601346"/>
          </a:xfrm>
        </p:spPr>
        <p:txBody>
          <a:bodyPr>
            <a:noAutofit/>
          </a:bodyPr>
          <a:lstStyle>
            <a:lvl1pPr marL="0" indent="0">
              <a:spcBef>
                <a:spcPts val="0"/>
              </a:spcBef>
              <a:buNone/>
              <a:defRPr sz="1100">
                <a:solidFill>
                  <a:schemeClr val="bg1"/>
                </a:solidFill>
              </a:defRPr>
            </a:lvl1pPr>
          </a:lstStyle>
          <a:p>
            <a:pPr lvl="0"/>
            <a:r>
              <a:rPr lang="en-US" dirty="0"/>
              <a:t>Add text</a:t>
            </a:r>
          </a:p>
        </p:txBody>
      </p:sp>
      <p:sp>
        <p:nvSpPr>
          <p:cNvPr id="69" name="Text Placeholder 39">
            <a:extLst>
              <a:ext uri="{FF2B5EF4-FFF2-40B4-BE49-F238E27FC236}">
                <a16:creationId xmlns:a16="http://schemas.microsoft.com/office/drawing/2014/main" id="{D20D8665-4ABB-8326-2410-BBBF31898F48}"/>
              </a:ext>
            </a:extLst>
          </p:cNvPr>
          <p:cNvSpPr>
            <a:spLocks noGrp="1"/>
          </p:cNvSpPr>
          <p:nvPr>
            <p:ph type="body" sz="quarter" idx="25" hasCustomPrompt="1"/>
          </p:nvPr>
        </p:nvSpPr>
        <p:spPr>
          <a:xfrm>
            <a:off x="1725940" y="5361466"/>
            <a:ext cx="5398447" cy="367594"/>
          </a:xfrm>
        </p:spPr>
        <p:txBody>
          <a:bodyPr anchor="ctr">
            <a:noAutofit/>
          </a:bodyPr>
          <a:lstStyle>
            <a:lvl1pPr marL="0" indent="0">
              <a:spcBef>
                <a:spcPts val="0"/>
              </a:spcBef>
              <a:buNone/>
              <a:defRPr sz="1600" b="1">
                <a:solidFill>
                  <a:schemeClr val="bg1"/>
                </a:solidFill>
              </a:defRPr>
            </a:lvl1pPr>
          </a:lstStyle>
          <a:p>
            <a:pPr lvl="0"/>
            <a:r>
              <a:rPr lang="en-US" dirty="0"/>
              <a:t>Add text</a:t>
            </a:r>
          </a:p>
        </p:txBody>
      </p:sp>
    </p:spTree>
    <p:extLst>
      <p:ext uri="{BB962C8B-B14F-4D97-AF65-F5344CB8AC3E}">
        <p14:creationId xmlns:p14="http://schemas.microsoft.com/office/powerpoint/2010/main" val="414658775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olution">
    <p:bg>
      <p:bgPr>
        <a:solidFill>
          <a:schemeClr val="bg1"/>
        </a:soli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EF85EC44-A0E0-1BE0-EF86-776DE94909C0}"/>
              </a:ext>
            </a:extLst>
          </p:cNvPr>
          <p:cNvSpPr/>
          <p:nvPr userDrawn="1"/>
        </p:nvSpPr>
        <p:spPr>
          <a:xfrm rot="17659183">
            <a:off x="-4302760" y="-2234359"/>
            <a:ext cx="13238642" cy="9112239"/>
          </a:xfrm>
          <a:prstGeom prst="ellipse">
            <a:avLst/>
          </a:prstGeom>
          <a:solidFill>
            <a:srgbClr val="F498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Nunito Sans" panose="00000500000000000000" pitchFamily="2" charset="0"/>
            </a:endParaRPr>
          </a:p>
        </p:txBody>
      </p:sp>
      <p:sp>
        <p:nvSpPr>
          <p:cNvPr id="10" name="Oval 9">
            <a:extLst>
              <a:ext uri="{FF2B5EF4-FFF2-40B4-BE49-F238E27FC236}">
                <a16:creationId xmlns:a16="http://schemas.microsoft.com/office/drawing/2014/main" id="{9611C066-6F4B-3DBE-E5BC-15989C725104}"/>
              </a:ext>
            </a:extLst>
          </p:cNvPr>
          <p:cNvSpPr/>
          <p:nvPr userDrawn="1"/>
        </p:nvSpPr>
        <p:spPr>
          <a:xfrm>
            <a:off x="6759667" y="1211059"/>
            <a:ext cx="778310" cy="778308"/>
          </a:xfrm>
          <a:prstGeom prst="ellipse">
            <a:avLst/>
          </a:prstGeom>
          <a:solidFill>
            <a:srgbClr val="01BFBF"/>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3D1BD48C-ABAB-6FBF-550A-AD12C7D1C07E}"/>
              </a:ext>
            </a:extLst>
          </p:cNvPr>
          <p:cNvSpPr/>
          <p:nvPr userDrawn="1"/>
        </p:nvSpPr>
        <p:spPr>
          <a:xfrm>
            <a:off x="6527438" y="2564962"/>
            <a:ext cx="778310" cy="778308"/>
          </a:xfrm>
          <a:prstGeom prst="ellipse">
            <a:avLst/>
          </a:prstGeom>
          <a:solidFill>
            <a:srgbClr val="01BFBF"/>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C72E1AB2-1E1E-2995-D434-EE04B20156E3}"/>
              </a:ext>
            </a:extLst>
          </p:cNvPr>
          <p:cNvSpPr/>
          <p:nvPr userDrawn="1"/>
        </p:nvSpPr>
        <p:spPr>
          <a:xfrm>
            <a:off x="6033953" y="3918865"/>
            <a:ext cx="778310" cy="778308"/>
          </a:xfrm>
          <a:prstGeom prst="ellipse">
            <a:avLst/>
          </a:prstGeom>
          <a:solidFill>
            <a:srgbClr val="01BFBF"/>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EAA8DD46-7544-775D-DCEE-15FDF606C589}"/>
              </a:ext>
            </a:extLst>
          </p:cNvPr>
          <p:cNvSpPr/>
          <p:nvPr userDrawn="1"/>
        </p:nvSpPr>
        <p:spPr>
          <a:xfrm>
            <a:off x="5264695" y="5272768"/>
            <a:ext cx="778310" cy="778308"/>
          </a:xfrm>
          <a:prstGeom prst="ellipse">
            <a:avLst/>
          </a:prstGeom>
          <a:solidFill>
            <a:srgbClr val="01BFBF"/>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0E17CFA-FEEC-D3EE-5616-636AC64A79A5}"/>
              </a:ext>
            </a:extLst>
          </p:cNvPr>
          <p:cNvSpPr>
            <a:spLocks noGrp="1"/>
          </p:cNvSpPr>
          <p:nvPr>
            <p:ph type="title" hasCustomPrompt="1"/>
          </p:nvPr>
        </p:nvSpPr>
        <p:spPr>
          <a:xfrm>
            <a:off x="691692" y="910733"/>
            <a:ext cx="5940140" cy="930768"/>
          </a:xfrm>
        </p:spPr>
        <p:txBody>
          <a:bodyPr anchor="t"/>
          <a:lstStyle>
            <a:lvl1pPr>
              <a:defRPr b="1">
                <a:solidFill>
                  <a:schemeClr val="bg1"/>
                </a:solidFill>
              </a:defRPr>
            </a:lvl1pPr>
          </a:lstStyle>
          <a:p>
            <a:r>
              <a:rPr lang="en-US" dirty="0"/>
              <a:t>Click to edit title</a:t>
            </a:r>
            <a:endParaRPr lang="en-IN" dirty="0"/>
          </a:p>
        </p:txBody>
      </p:sp>
      <p:sp>
        <p:nvSpPr>
          <p:cNvPr id="52" name="Picture Placeholder 12">
            <a:extLst>
              <a:ext uri="{FF2B5EF4-FFF2-40B4-BE49-F238E27FC236}">
                <a16:creationId xmlns:a16="http://schemas.microsoft.com/office/drawing/2014/main" id="{1E8D2EF4-4859-1010-6F76-0DE789E1A267}"/>
              </a:ext>
            </a:extLst>
          </p:cNvPr>
          <p:cNvSpPr>
            <a:spLocks noGrp="1"/>
          </p:cNvSpPr>
          <p:nvPr>
            <p:ph type="pic" sz="quarter" idx="10" hasCustomPrompt="1"/>
          </p:nvPr>
        </p:nvSpPr>
        <p:spPr>
          <a:xfrm>
            <a:off x="693392" y="1949310"/>
            <a:ext cx="4478129" cy="4908690"/>
          </a:xfrm>
          <a:noFill/>
        </p:spPr>
        <p:txBody>
          <a:bodyPr>
            <a:normAutofit/>
          </a:bodyPr>
          <a:lstStyle>
            <a:lvl1pPr marL="0" indent="0" algn="ctr">
              <a:buNone/>
              <a:defRPr sz="1600">
                <a:solidFill>
                  <a:schemeClr val="bg1"/>
                </a:solidFill>
              </a:defRPr>
            </a:lvl1pPr>
          </a:lstStyle>
          <a:p>
            <a:r>
              <a:rPr lang="en-IN" dirty="0"/>
              <a:t>Insert </a:t>
            </a:r>
            <a:r>
              <a:rPr lang="en-IN" dirty="0" err="1"/>
              <a:t>png</a:t>
            </a:r>
            <a:r>
              <a:rPr lang="en-IN" dirty="0"/>
              <a:t> image</a:t>
            </a:r>
          </a:p>
        </p:txBody>
      </p:sp>
      <p:sp>
        <p:nvSpPr>
          <p:cNvPr id="53" name="Picture Placeholder 53">
            <a:extLst>
              <a:ext uri="{FF2B5EF4-FFF2-40B4-BE49-F238E27FC236}">
                <a16:creationId xmlns:a16="http://schemas.microsoft.com/office/drawing/2014/main" id="{6C9C347B-9F77-F1C6-B667-793F3541BF51}"/>
              </a:ext>
            </a:extLst>
          </p:cNvPr>
          <p:cNvSpPr>
            <a:spLocks noGrp="1"/>
          </p:cNvSpPr>
          <p:nvPr>
            <p:ph type="pic" sz="quarter" idx="16" hasCustomPrompt="1"/>
          </p:nvPr>
        </p:nvSpPr>
        <p:spPr>
          <a:xfrm>
            <a:off x="5369471" y="5377544"/>
            <a:ext cx="568758" cy="568756"/>
          </a:xfrm>
          <a:custGeom>
            <a:avLst/>
            <a:gdLst>
              <a:gd name="connsiteX0" fmla="*/ 157163 w 314326"/>
              <a:gd name="connsiteY0" fmla="*/ 0 h 314326"/>
              <a:gd name="connsiteX1" fmla="*/ 314326 w 314326"/>
              <a:gd name="connsiteY1" fmla="*/ 157163 h 314326"/>
              <a:gd name="connsiteX2" fmla="*/ 157163 w 314326"/>
              <a:gd name="connsiteY2" fmla="*/ 314326 h 314326"/>
              <a:gd name="connsiteX3" fmla="*/ 0 w 314326"/>
              <a:gd name="connsiteY3" fmla="*/ 157163 h 314326"/>
              <a:gd name="connsiteX4" fmla="*/ 157163 w 314326"/>
              <a:gd name="connsiteY4" fmla="*/ 0 h 31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6" h="314326">
                <a:moveTo>
                  <a:pt x="157163" y="0"/>
                </a:moveTo>
                <a:cubicBezTo>
                  <a:pt x="243962" y="0"/>
                  <a:pt x="314326" y="70364"/>
                  <a:pt x="314326" y="157163"/>
                </a:cubicBezTo>
                <a:cubicBezTo>
                  <a:pt x="314326" y="243962"/>
                  <a:pt x="243962" y="314326"/>
                  <a:pt x="157163" y="314326"/>
                </a:cubicBezTo>
                <a:cubicBezTo>
                  <a:pt x="70364" y="314326"/>
                  <a:pt x="0" y="243962"/>
                  <a:pt x="0" y="157163"/>
                </a:cubicBezTo>
                <a:cubicBezTo>
                  <a:pt x="0" y="70364"/>
                  <a:pt x="70364" y="0"/>
                  <a:pt x="157163" y="0"/>
                </a:cubicBezTo>
                <a:close/>
              </a:path>
            </a:pathLst>
          </a:custGeom>
        </p:spPr>
        <p:txBody>
          <a:bodyPr wrap="square">
            <a:noAutofit/>
          </a:bodyPr>
          <a:lstStyle>
            <a:lvl1pPr marL="0" indent="0" algn="ctr">
              <a:buNone/>
              <a:defRPr sz="1100">
                <a:solidFill>
                  <a:schemeClr val="bg1"/>
                </a:solidFill>
              </a:defRPr>
            </a:lvl1pPr>
          </a:lstStyle>
          <a:p>
            <a:r>
              <a:rPr lang="en-GB" dirty="0"/>
              <a:t>Icon</a:t>
            </a:r>
            <a:endParaRPr lang="en-IN" dirty="0"/>
          </a:p>
        </p:txBody>
      </p:sp>
      <p:sp>
        <p:nvSpPr>
          <p:cNvPr id="58" name="Picture Placeholder 53">
            <a:extLst>
              <a:ext uri="{FF2B5EF4-FFF2-40B4-BE49-F238E27FC236}">
                <a16:creationId xmlns:a16="http://schemas.microsoft.com/office/drawing/2014/main" id="{247096C5-E4BD-6439-16B5-B668465CB1DF}"/>
              </a:ext>
            </a:extLst>
          </p:cNvPr>
          <p:cNvSpPr>
            <a:spLocks noGrp="1"/>
          </p:cNvSpPr>
          <p:nvPr>
            <p:ph type="pic" sz="quarter" idx="17" hasCustomPrompt="1"/>
          </p:nvPr>
        </p:nvSpPr>
        <p:spPr>
          <a:xfrm>
            <a:off x="6138729" y="4023641"/>
            <a:ext cx="568758" cy="568756"/>
          </a:xfrm>
          <a:custGeom>
            <a:avLst/>
            <a:gdLst>
              <a:gd name="connsiteX0" fmla="*/ 157163 w 314326"/>
              <a:gd name="connsiteY0" fmla="*/ 0 h 314326"/>
              <a:gd name="connsiteX1" fmla="*/ 314326 w 314326"/>
              <a:gd name="connsiteY1" fmla="*/ 157163 h 314326"/>
              <a:gd name="connsiteX2" fmla="*/ 157163 w 314326"/>
              <a:gd name="connsiteY2" fmla="*/ 314326 h 314326"/>
              <a:gd name="connsiteX3" fmla="*/ 0 w 314326"/>
              <a:gd name="connsiteY3" fmla="*/ 157163 h 314326"/>
              <a:gd name="connsiteX4" fmla="*/ 157163 w 314326"/>
              <a:gd name="connsiteY4" fmla="*/ 0 h 31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6" h="314326">
                <a:moveTo>
                  <a:pt x="157163" y="0"/>
                </a:moveTo>
                <a:cubicBezTo>
                  <a:pt x="243962" y="0"/>
                  <a:pt x="314326" y="70364"/>
                  <a:pt x="314326" y="157163"/>
                </a:cubicBezTo>
                <a:cubicBezTo>
                  <a:pt x="314326" y="243962"/>
                  <a:pt x="243962" y="314326"/>
                  <a:pt x="157163" y="314326"/>
                </a:cubicBezTo>
                <a:cubicBezTo>
                  <a:pt x="70364" y="314326"/>
                  <a:pt x="0" y="243962"/>
                  <a:pt x="0" y="157163"/>
                </a:cubicBezTo>
                <a:cubicBezTo>
                  <a:pt x="0" y="70364"/>
                  <a:pt x="70364" y="0"/>
                  <a:pt x="157163" y="0"/>
                </a:cubicBezTo>
                <a:close/>
              </a:path>
            </a:pathLst>
          </a:custGeom>
        </p:spPr>
        <p:txBody>
          <a:bodyPr wrap="square">
            <a:noAutofit/>
          </a:bodyPr>
          <a:lstStyle>
            <a:lvl1pPr marL="0" indent="0" algn="ctr">
              <a:buNone/>
              <a:defRPr sz="1100">
                <a:solidFill>
                  <a:schemeClr val="bg1"/>
                </a:solidFill>
              </a:defRPr>
            </a:lvl1pPr>
          </a:lstStyle>
          <a:p>
            <a:r>
              <a:rPr lang="en-GB" dirty="0"/>
              <a:t>Icon</a:t>
            </a:r>
            <a:endParaRPr lang="en-IN" dirty="0"/>
          </a:p>
        </p:txBody>
      </p:sp>
      <p:sp>
        <p:nvSpPr>
          <p:cNvPr id="60" name="Picture Placeholder 53">
            <a:extLst>
              <a:ext uri="{FF2B5EF4-FFF2-40B4-BE49-F238E27FC236}">
                <a16:creationId xmlns:a16="http://schemas.microsoft.com/office/drawing/2014/main" id="{3BDF359C-C5FA-31B0-2443-3D0E86ECF85E}"/>
              </a:ext>
            </a:extLst>
          </p:cNvPr>
          <p:cNvSpPr>
            <a:spLocks noGrp="1"/>
          </p:cNvSpPr>
          <p:nvPr>
            <p:ph type="pic" sz="quarter" idx="18" hasCustomPrompt="1"/>
          </p:nvPr>
        </p:nvSpPr>
        <p:spPr>
          <a:xfrm>
            <a:off x="6632214" y="2669738"/>
            <a:ext cx="568758" cy="568756"/>
          </a:xfrm>
          <a:custGeom>
            <a:avLst/>
            <a:gdLst>
              <a:gd name="connsiteX0" fmla="*/ 157163 w 314326"/>
              <a:gd name="connsiteY0" fmla="*/ 0 h 314326"/>
              <a:gd name="connsiteX1" fmla="*/ 314326 w 314326"/>
              <a:gd name="connsiteY1" fmla="*/ 157163 h 314326"/>
              <a:gd name="connsiteX2" fmla="*/ 157163 w 314326"/>
              <a:gd name="connsiteY2" fmla="*/ 314326 h 314326"/>
              <a:gd name="connsiteX3" fmla="*/ 0 w 314326"/>
              <a:gd name="connsiteY3" fmla="*/ 157163 h 314326"/>
              <a:gd name="connsiteX4" fmla="*/ 157163 w 314326"/>
              <a:gd name="connsiteY4" fmla="*/ 0 h 31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6" h="314326">
                <a:moveTo>
                  <a:pt x="157163" y="0"/>
                </a:moveTo>
                <a:cubicBezTo>
                  <a:pt x="243962" y="0"/>
                  <a:pt x="314326" y="70364"/>
                  <a:pt x="314326" y="157163"/>
                </a:cubicBezTo>
                <a:cubicBezTo>
                  <a:pt x="314326" y="243962"/>
                  <a:pt x="243962" y="314326"/>
                  <a:pt x="157163" y="314326"/>
                </a:cubicBezTo>
                <a:cubicBezTo>
                  <a:pt x="70364" y="314326"/>
                  <a:pt x="0" y="243962"/>
                  <a:pt x="0" y="157163"/>
                </a:cubicBezTo>
                <a:cubicBezTo>
                  <a:pt x="0" y="70364"/>
                  <a:pt x="70364" y="0"/>
                  <a:pt x="157163" y="0"/>
                </a:cubicBezTo>
                <a:close/>
              </a:path>
            </a:pathLst>
          </a:custGeom>
        </p:spPr>
        <p:txBody>
          <a:bodyPr wrap="square">
            <a:noAutofit/>
          </a:bodyPr>
          <a:lstStyle>
            <a:lvl1pPr marL="0" indent="0" algn="ctr">
              <a:buNone/>
              <a:defRPr sz="1100">
                <a:solidFill>
                  <a:schemeClr val="bg1"/>
                </a:solidFill>
              </a:defRPr>
            </a:lvl1pPr>
          </a:lstStyle>
          <a:p>
            <a:r>
              <a:rPr lang="en-GB" dirty="0"/>
              <a:t>Icon</a:t>
            </a:r>
            <a:endParaRPr lang="en-IN" dirty="0"/>
          </a:p>
        </p:txBody>
      </p:sp>
      <p:sp>
        <p:nvSpPr>
          <p:cNvPr id="61" name="Picture Placeholder 53">
            <a:extLst>
              <a:ext uri="{FF2B5EF4-FFF2-40B4-BE49-F238E27FC236}">
                <a16:creationId xmlns:a16="http://schemas.microsoft.com/office/drawing/2014/main" id="{6B30D851-87AD-4ABC-58ED-1864C9E52D26}"/>
              </a:ext>
            </a:extLst>
          </p:cNvPr>
          <p:cNvSpPr>
            <a:spLocks noGrp="1"/>
          </p:cNvSpPr>
          <p:nvPr>
            <p:ph type="pic" sz="quarter" idx="19" hasCustomPrompt="1"/>
          </p:nvPr>
        </p:nvSpPr>
        <p:spPr>
          <a:xfrm>
            <a:off x="6864443" y="1315835"/>
            <a:ext cx="568758" cy="568756"/>
          </a:xfrm>
          <a:custGeom>
            <a:avLst/>
            <a:gdLst>
              <a:gd name="connsiteX0" fmla="*/ 157163 w 314326"/>
              <a:gd name="connsiteY0" fmla="*/ 0 h 314326"/>
              <a:gd name="connsiteX1" fmla="*/ 314326 w 314326"/>
              <a:gd name="connsiteY1" fmla="*/ 157163 h 314326"/>
              <a:gd name="connsiteX2" fmla="*/ 157163 w 314326"/>
              <a:gd name="connsiteY2" fmla="*/ 314326 h 314326"/>
              <a:gd name="connsiteX3" fmla="*/ 0 w 314326"/>
              <a:gd name="connsiteY3" fmla="*/ 157163 h 314326"/>
              <a:gd name="connsiteX4" fmla="*/ 157163 w 314326"/>
              <a:gd name="connsiteY4" fmla="*/ 0 h 31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6" h="314326">
                <a:moveTo>
                  <a:pt x="157163" y="0"/>
                </a:moveTo>
                <a:cubicBezTo>
                  <a:pt x="243962" y="0"/>
                  <a:pt x="314326" y="70364"/>
                  <a:pt x="314326" y="157163"/>
                </a:cubicBezTo>
                <a:cubicBezTo>
                  <a:pt x="314326" y="243962"/>
                  <a:pt x="243962" y="314326"/>
                  <a:pt x="157163" y="314326"/>
                </a:cubicBezTo>
                <a:cubicBezTo>
                  <a:pt x="70364" y="314326"/>
                  <a:pt x="0" y="243962"/>
                  <a:pt x="0" y="157163"/>
                </a:cubicBezTo>
                <a:cubicBezTo>
                  <a:pt x="0" y="70364"/>
                  <a:pt x="70364" y="0"/>
                  <a:pt x="157163" y="0"/>
                </a:cubicBezTo>
                <a:close/>
              </a:path>
            </a:pathLst>
          </a:custGeom>
        </p:spPr>
        <p:txBody>
          <a:bodyPr wrap="square">
            <a:noAutofit/>
          </a:bodyPr>
          <a:lstStyle>
            <a:lvl1pPr marL="0" indent="0" algn="ctr">
              <a:buNone/>
              <a:defRPr sz="1100">
                <a:solidFill>
                  <a:schemeClr val="bg1"/>
                </a:solidFill>
              </a:defRPr>
            </a:lvl1pPr>
          </a:lstStyle>
          <a:p>
            <a:r>
              <a:rPr lang="en-GB" dirty="0"/>
              <a:t>Icon</a:t>
            </a:r>
            <a:endParaRPr lang="en-IN" dirty="0"/>
          </a:p>
        </p:txBody>
      </p:sp>
      <p:sp>
        <p:nvSpPr>
          <p:cNvPr id="70" name="Text Placeholder 39">
            <a:extLst>
              <a:ext uri="{FF2B5EF4-FFF2-40B4-BE49-F238E27FC236}">
                <a16:creationId xmlns:a16="http://schemas.microsoft.com/office/drawing/2014/main" id="{A073AC99-D927-5AAA-3D67-CD350F9B292A}"/>
              </a:ext>
            </a:extLst>
          </p:cNvPr>
          <p:cNvSpPr>
            <a:spLocks noGrp="1"/>
          </p:cNvSpPr>
          <p:nvPr>
            <p:ph type="body" sz="quarter" idx="11" hasCustomPrompt="1"/>
          </p:nvPr>
        </p:nvSpPr>
        <p:spPr>
          <a:xfrm>
            <a:off x="7642754" y="1601944"/>
            <a:ext cx="3980496" cy="601346"/>
          </a:xfrm>
        </p:spPr>
        <p:txBody>
          <a:bodyPr>
            <a:noAutofit/>
          </a:bodyPr>
          <a:lstStyle>
            <a:lvl1pPr marL="0" indent="0">
              <a:spcBef>
                <a:spcPts val="0"/>
              </a:spcBef>
              <a:buNone/>
              <a:defRPr sz="1100">
                <a:solidFill>
                  <a:schemeClr val="tx1"/>
                </a:solidFill>
              </a:defRPr>
            </a:lvl1pPr>
          </a:lstStyle>
          <a:p>
            <a:pPr lvl="0"/>
            <a:r>
              <a:rPr lang="en-US" dirty="0"/>
              <a:t>Add text</a:t>
            </a:r>
          </a:p>
        </p:txBody>
      </p:sp>
      <p:sp>
        <p:nvSpPr>
          <p:cNvPr id="71" name="Text Placeholder 39">
            <a:extLst>
              <a:ext uri="{FF2B5EF4-FFF2-40B4-BE49-F238E27FC236}">
                <a16:creationId xmlns:a16="http://schemas.microsoft.com/office/drawing/2014/main" id="{4A036FCE-0600-B120-B711-D0C4E10022C1}"/>
              </a:ext>
            </a:extLst>
          </p:cNvPr>
          <p:cNvSpPr>
            <a:spLocks noGrp="1"/>
          </p:cNvSpPr>
          <p:nvPr>
            <p:ph type="body" sz="quarter" idx="13" hasCustomPrompt="1"/>
          </p:nvPr>
        </p:nvSpPr>
        <p:spPr>
          <a:xfrm>
            <a:off x="7642754" y="1211059"/>
            <a:ext cx="3980496" cy="367594"/>
          </a:xfrm>
        </p:spPr>
        <p:txBody>
          <a:bodyPr anchor="ctr">
            <a:noAutofit/>
          </a:bodyPr>
          <a:lstStyle>
            <a:lvl1pPr marL="0" indent="0">
              <a:spcBef>
                <a:spcPts val="0"/>
              </a:spcBef>
              <a:buNone/>
              <a:defRPr sz="1600" b="1">
                <a:solidFill>
                  <a:schemeClr val="tx1"/>
                </a:solidFill>
              </a:defRPr>
            </a:lvl1pPr>
          </a:lstStyle>
          <a:p>
            <a:pPr lvl="0"/>
            <a:r>
              <a:rPr lang="en-US" dirty="0"/>
              <a:t>Add text</a:t>
            </a:r>
          </a:p>
        </p:txBody>
      </p:sp>
      <p:sp>
        <p:nvSpPr>
          <p:cNvPr id="72" name="Text Placeholder 39">
            <a:extLst>
              <a:ext uri="{FF2B5EF4-FFF2-40B4-BE49-F238E27FC236}">
                <a16:creationId xmlns:a16="http://schemas.microsoft.com/office/drawing/2014/main" id="{7020D566-C031-1F4F-25CD-1ED0A5838310}"/>
              </a:ext>
            </a:extLst>
          </p:cNvPr>
          <p:cNvSpPr>
            <a:spLocks noGrp="1"/>
          </p:cNvSpPr>
          <p:nvPr>
            <p:ph type="body" sz="quarter" idx="20" hasCustomPrompt="1"/>
          </p:nvPr>
        </p:nvSpPr>
        <p:spPr>
          <a:xfrm>
            <a:off x="7433201" y="2960406"/>
            <a:ext cx="3980496" cy="601346"/>
          </a:xfrm>
        </p:spPr>
        <p:txBody>
          <a:bodyPr>
            <a:noAutofit/>
          </a:bodyPr>
          <a:lstStyle>
            <a:lvl1pPr marL="0" indent="0">
              <a:spcBef>
                <a:spcPts val="0"/>
              </a:spcBef>
              <a:buNone/>
              <a:defRPr sz="1100">
                <a:solidFill>
                  <a:schemeClr val="tx1"/>
                </a:solidFill>
              </a:defRPr>
            </a:lvl1pPr>
          </a:lstStyle>
          <a:p>
            <a:pPr lvl="0"/>
            <a:r>
              <a:rPr lang="en-US" dirty="0"/>
              <a:t>Add text</a:t>
            </a:r>
          </a:p>
        </p:txBody>
      </p:sp>
      <p:sp>
        <p:nvSpPr>
          <p:cNvPr id="73" name="Text Placeholder 39">
            <a:extLst>
              <a:ext uri="{FF2B5EF4-FFF2-40B4-BE49-F238E27FC236}">
                <a16:creationId xmlns:a16="http://schemas.microsoft.com/office/drawing/2014/main" id="{94E7EF2B-DF76-C8B1-0739-CF70B1D9F593}"/>
              </a:ext>
            </a:extLst>
          </p:cNvPr>
          <p:cNvSpPr>
            <a:spLocks noGrp="1"/>
          </p:cNvSpPr>
          <p:nvPr>
            <p:ph type="body" sz="quarter" idx="21" hasCustomPrompt="1"/>
          </p:nvPr>
        </p:nvSpPr>
        <p:spPr>
          <a:xfrm>
            <a:off x="7433201" y="2569521"/>
            <a:ext cx="3980496" cy="367594"/>
          </a:xfrm>
        </p:spPr>
        <p:txBody>
          <a:bodyPr anchor="ctr">
            <a:noAutofit/>
          </a:bodyPr>
          <a:lstStyle>
            <a:lvl1pPr marL="0" indent="0">
              <a:spcBef>
                <a:spcPts val="0"/>
              </a:spcBef>
              <a:buNone/>
              <a:defRPr sz="1600" b="1">
                <a:solidFill>
                  <a:schemeClr val="tx1"/>
                </a:solidFill>
              </a:defRPr>
            </a:lvl1pPr>
          </a:lstStyle>
          <a:p>
            <a:pPr lvl="0"/>
            <a:r>
              <a:rPr lang="en-US" dirty="0"/>
              <a:t>Add text</a:t>
            </a:r>
          </a:p>
        </p:txBody>
      </p:sp>
      <p:sp>
        <p:nvSpPr>
          <p:cNvPr id="74" name="Text Placeholder 39">
            <a:extLst>
              <a:ext uri="{FF2B5EF4-FFF2-40B4-BE49-F238E27FC236}">
                <a16:creationId xmlns:a16="http://schemas.microsoft.com/office/drawing/2014/main" id="{ED314F7F-7F5F-A078-93E2-DF9062DBC637}"/>
              </a:ext>
            </a:extLst>
          </p:cNvPr>
          <p:cNvSpPr>
            <a:spLocks noGrp="1"/>
          </p:cNvSpPr>
          <p:nvPr>
            <p:ph type="body" sz="quarter" idx="22" hasCustomPrompt="1"/>
          </p:nvPr>
        </p:nvSpPr>
        <p:spPr>
          <a:xfrm>
            <a:off x="6923389" y="4314271"/>
            <a:ext cx="3980496" cy="601346"/>
          </a:xfrm>
        </p:spPr>
        <p:txBody>
          <a:bodyPr>
            <a:noAutofit/>
          </a:bodyPr>
          <a:lstStyle>
            <a:lvl1pPr marL="0" indent="0">
              <a:spcBef>
                <a:spcPts val="0"/>
              </a:spcBef>
              <a:buNone/>
              <a:defRPr sz="1100">
                <a:solidFill>
                  <a:schemeClr val="tx1"/>
                </a:solidFill>
              </a:defRPr>
            </a:lvl1pPr>
          </a:lstStyle>
          <a:p>
            <a:pPr lvl="0"/>
            <a:r>
              <a:rPr lang="en-US" dirty="0"/>
              <a:t>Add text</a:t>
            </a:r>
          </a:p>
        </p:txBody>
      </p:sp>
      <p:sp>
        <p:nvSpPr>
          <p:cNvPr id="75" name="Text Placeholder 39">
            <a:extLst>
              <a:ext uri="{FF2B5EF4-FFF2-40B4-BE49-F238E27FC236}">
                <a16:creationId xmlns:a16="http://schemas.microsoft.com/office/drawing/2014/main" id="{DEA4F557-8487-DBDE-095D-8F12AF551C9F}"/>
              </a:ext>
            </a:extLst>
          </p:cNvPr>
          <p:cNvSpPr>
            <a:spLocks noGrp="1"/>
          </p:cNvSpPr>
          <p:nvPr>
            <p:ph type="body" sz="quarter" idx="23" hasCustomPrompt="1"/>
          </p:nvPr>
        </p:nvSpPr>
        <p:spPr>
          <a:xfrm>
            <a:off x="6923389" y="3923386"/>
            <a:ext cx="3980496" cy="367594"/>
          </a:xfrm>
        </p:spPr>
        <p:txBody>
          <a:bodyPr anchor="ctr">
            <a:noAutofit/>
          </a:bodyPr>
          <a:lstStyle>
            <a:lvl1pPr marL="0" indent="0">
              <a:spcBef>
                <a:spcPts val="0"/>
              </a:spcBef>
              <a:buNone/>
              <a:defRPr sz="1600" b="1">
                <a:solidFill>
                  <a:schemeClr val="tx1"/>
                </a:solidFill>
              </a:defRPr>
            </a:lvl1pPr>
          </a:lstStyle>
          <a:p>
            <a:pPr lvl="0"/>
            <a:r>
              <a:rPr lang="en-US" dirty="0"/>
              <a:t>Add text</a:t>
            </a:r>
          </a:p>
        </p:txBody>
      </p:sp>
      <p:sp>
        <p:nvSpPr>
          <p:cNvPr id="76" name="Text Placeholder 39">
            <a:extLst>
              <a:ext uri="{FF2B5EF4-FFF2-40B4-BE49-F238E27FC236}">
                <a16:creationId xmlns:a16="http://schemas.microsoft.com/office/drawing/2014/main" id="{5D08B0B0-8ECC-3590-C030-0364F4CE4B11}"/>
              </a:ext>
            </a:extLst>
          </p:cNvPr>
          <p:cNvSpPr>
            <a:spLocks noGrp="1"/>
          </p:cNvSpPr>
          <p:nvPr>
            <p:ph type="body" sz="quarter" idx="24" hasCustomPrompt="1"/>
          </p:nvPr>
        </p:nvSpPr>
        <p:spPr>
          <a:xfrm>
            <a:off x="6147781" y="5663653"/>
            <a:ext cx="3980496" cy="601346"/>
          </a:xfrm>
        </p:spPr>
        <p:txBody>
          <a:bodyPr>
            <a:noAutofit/>
          </a:bodyPr>
          <a:lstStyle>
            <a:lvl1pPr marL="0" indent="0">
              <a:spcBef>
                <a:spcPts val="0"/>
              </a:spcBef>
              <a:buNone/>
              <a:defRPr sz="1100">
                <a:solidFill>
                  <a:schemeClr val="tx1"/>
                </a:solidFill>
              </a:defRPr>
            </a:lvl1pPr>
          </a:lstStyle>
          <a:p>
            <a:pPr lvl="0"/>
            <a:r>
              <a:rPr lang="en-US" dirty="0"/>
              <a:t>Add text</a:t>
            </a:r>
          </a:p>
        </p:txBody>
      </p:sp>
      <p:sp>
        <p:nvSpPr>
          <p:cNvPr id="77" name="Text Placeholder 39">
            <a:extLst>
              <a:ext uri="{FF2B5EF4-FFF2-40B4-BE49-F238E27FC236}">
                <a16:creationId xmlns:a16="http://schemas.microsoft.com/office/drawing/2014/main" id="{B254BA04-57B9-EFAA-D1F9-F34C04AA58A1}"/>
              </a:ext>
            </a:extLst>
          </p:cNvPr>
          <p:cNvSpPr>
            <a:spLocks noGrp="1"/>
          </p:cNvSpPr>
          <p:nvPr>
            <p:ph type="body" sz="quarter" idx="25" hasCustomPrompt="1"/>
          </p:nvPr>
        </p:nvSpPr>
        <p:spPr>
          <a:xfrm>
            <a:off x="6147781" y="5272768"/>
            <a:ext cx="3980496" cy="367594"/>
          </a:xfrm>
        </p:spPr>
        <p:txBody>
          <a:bodyPr anchor="ctr">
            <a:noAutofit/>
          </a:bodyPr>
          <a:lstStyle>
            <a:lvl1pPr marL="0" indent="0">
              <a:spcBef>
                <a:spcPts val="0"/>
              </a:spcBef>
              <a:buNone/>
              <a:defRPr sz="1600" b="1">
                <a:solidFill>
                  <a:schemeClr val="tx1"/>
                </a:solidFill>
              </a:defRPr>
            </a:lvl1pPr>
          </a:lstStyle>
          <a:p>
            <a:pPr lvl="0"/>
            <a:r>
              <a:rPr lang="en-US" dirty="0"/>
              <a:t>Add text</a:t>
            </a:r>
          </a:p>
        </p:txBody>
      </p:sp>
    </p:spTree>
    <p:extLst>
      <p:ext uri="{BB962C8B-B14F-4D97-AF65-F5344CB8AC3E}">
        <p14:creationId xmlns:p14="http://schemas.microsoft.com/office/powerpoint/2010/main" val="30655906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am">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17CFA-FEEC-D3EE-5616-636AC64A79A5}"/>
              </a:ext>
            </a:extLst>
          </p:cNvPr>
          <p:cNvSpPr>
            <a:spLocks noGrp="1"/>
          </p:cNvSpPr>
          <p:nvPr>
            <p:ph type="title" hasCustomPrompt="1"/>
          </p:nvPr>
        </p:nvSpPr>
        <p:spPr>
          <a:xfrm>
            <a:off x="691692" y="910733"/>
            <a:ext cx="10628170" cy="930768"/>
          </a:xfrm>
        </p:spPr>
        <p:txBody>
          <a:bodyPr anchor="t"/>
          <a:lstStyle>
            <a:lvl1pPr>
              <a:defRPr b="1">
                <a:solidFill>
                  <a:schemeClr val="tx1"/>
                </a:solidFill>
              </a:defRPr>
            </a:lvl1pPr>
          </a:lstStyle>
          <a:p>
            <a:r>
              <a:rPr lang="en-US" dirty="0"/>
              <a:t>Click to edit title</a:t>
            </a:r>
            <a:endParaRPr lang="en-IN" dirty="0"/>
          </a:p>
        </p:txBody>
      </p:sp>
      <p:sp>
        <p:nvSpPr>
          <p:cNvPr id="40" name="Freeform: Shape 39">
            <a:extLst>
              <a:ext uri="{FF2B5EF4-FFF2-40B4-BE49-F238E27FC236}">
                <a16:creationId xmlns:a16="http://schemas.microsoft.com/office/drawing/2014/main" id="{7BA0ED35-BA7E-5A54-E2AA-05E91FEB3E9C}"/>
              </a:ext>
            </a:extLst>
          </p:cNvPr>
          <p:cNvSpPr/>
          <p:nvPr userDrawn="1"/>
        </p:nvSpPr>
        <p:spPr>
          <a:xfrm>
            <a:off x="0" y="2657480"/>
            <a:ext cx="12192000" cy="4200520"/>
          </a:xfrm>
          <a:custGeom>
            <a:avLst/>
            <a:gdLst>
              <a:gd name="connsiteX0" fmla="*/ 6096000 w 12192000"/>
              <a:gd name="connsiteY0" fmla="*/ 0 h 4200520"/>
              <a:gd name="connsiteX1" fmla="*/ 12165755 w 12192000"/>
              <a:gd name="connsiteY1" fmla="*/ 1334457 h 4200520"/>
              <a:gd name="connsiteX2" fmla="*/ 12192000 w 12192000"/>
              <a:gd name="connsiteY2" fmla="*/ 1349068 h 4200520"/>
              <a:gd name="connsiteX3" fmla="*/ 12192000 w 12192000"/>
              <a:gd name="connsiteY3" fmla="*/ 4200520 h 4200520"/>
              <a:gd name="connsiteX4" fmla="*/ 0 w 12192000"/>
              <a:gd name="connsiteY4" fmla="*/ 4200520 h 4200520"/>
              <a:gd name="connsiteX5" fmla="*/ 0 w 12192000"/>
              <a:gd name="connsiteY5" fmla="*/ 1349068 h 4200520"/>
              <a:gd name="connsiteX6" fmla="*/ 26245 w 12192000"/>
              <a:gd name="connsiteY6" fmla="*/ 1334457 h 4200520"/>
              <a:gd name="connsiteX7" fmla="*/ 6096000 w 12192000"/>
              <a:gd name="connsiteY7" fmla="*/ 0 h 420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4200520">
                <a:moveTo>
                  <a:pt x="6096000" y="0"/>
                </a:moveTo>
                <a:cubicBezTo>
                  <a:pt x="8466387" y="0"/>
                  <a:pt x="10612370" y="509961"/>
                  <a:pt x="12165755" y="1334457"/>
                </a:cubicBezTo>
                <a:lnTo>
                  <a:pt x="12192000" y="1349068"/>
                </a:lnTo>
                <a:lnTo>
                  <a:pt x="12192000" y="4200520"/>
                </a:lnTo>
                <a:lnTo>
                  <a:pt x="0" y="4200520"/>
                </a:lnTo>
                <a:lnTo>
                  <a:pt x="0" y="1349068"/>
                </a:lnTo>
                <a:lnTo>
                  <a:pt x="26245" y="1334457"/>
                </a:lnTo>
                <a:cubicBezTo>
                  <a:pt x="1579631" y="509961"/>
                  <a:pt x="3725613" y="0"/>
                  <a:pt x="6096000" y="0"/>
                </a:cubicBezTo>
                <a:close/>
              </a:path>
            </a:pathLst>
          </a:custGeom>
          <a:solidFill>
            <a:srgbClr val="01BFB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dirty="0">
              <a:latin typeface="Nunito Sans" panose="00000500000000000000" pitchFamily="2" charset="0"/>
            </a:endParaRPr>
          </a:p>
        </p:txBody>
      </p:sp>
      <p:sp>
        <p:nvSpPr>
          <p:cNvPr id="33" name="Oval 32">
            <a:extLst>
              <a:ext uri="{FF2B5EF4-FFF2-40B4-BE49-F238E27FC236}">
                <a16:creationId xmlns:a16="http://schemas.microsoft.com/office/drawing/2014/main" id="{8A7230DF-FC2C-8BDE-EBA7-651E79A2F106}"/>
              </a:ext>
            </a:extLst>
          </p:cNvPr>
          <p:cNvSpPr/>
          <p:nvPr/>
        </p:nvSpPr>
        <p:spPr>
          <a:xfrm>
            <a:off x="1481866" y="2657480"/>
            <a:ext cx="948690" cy="948690"/>
          </a:xfrm>
          <a:prstGeom prst="ellipse">
            <a:avLst/>
          </a:prstGeom>
          <a:solidFill>
            <a:srgbClr val="F49880"/>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4BC94A0E-2421-280E-1AFD-A043DBFFC748}"/>
              </a:ext>
            </a:extLst>
          </p:cNvPr>
          <p:cNvSpPr/>
          <p:nvPr/>
        </p:nvSpPr>
        <p:spPr>
          <a:xfrm>
            <a:off x="4241758" y="2225680"/>
            <a:ext cx="948690" cy="948690"/>
          </a:xfrm>
          <a:prstGeom prst="ellipse">
            <a:avLst/>
          </a:prstGeom>
          <a:solidFill>
            <a:srgbClr val="F49880"/>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AC836852-8433-75A6-858B-EA4407A3A270}"/>
              </a:ext>
            </a:extLst>
          </p:cNvPr>
          <p:cNvSpPr/>
          <p:nvPr/>
        </p:nvSpPr>
        <p:spPr>
          <a:xfrm>
            <a:off x="7001650" y="2225680"/>
            <a:ext cx="948690" cy="948690"/>
          </a:xfrm>
          <a:prstGeom prst="ellipse">
            <a:avLst/>
          </a:prstGeom>
          <a:solidFill>
            <a:srgbClr val="F49880"/>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199B8531-CD24-0530-1F03-ACB454515C6C}"/>
              </a:ext>
            </a:extLst>
          </p:cNvPr>
          <p:cNvSpPr/>
          <p:nvPr/>
        </p:nvSpPr>
        <p:spPr>
          <a:xfrm>
            <a:off x="9761543" y="2657480"/>
            <a:ext cx="948690" cy="948690"/>
          </a:xfrm>
          <a:prstGeom prst="ellipse">
            <a:avLst/>
          </a:prstGeom>
          <a:solidFill>
            <a:srgbClr val="F49880"/>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Picture Placeholder 53">
            <a:extLst>
              <a:ext uri="{FF2B5EF4-FFF2-40B4-BE49-F238E27FC236}">
                <a16:creationId xmlns:a16="http://schemas.microsoft.com/office/drawing/2014/main" id="{0261E655-7454-8B08-58F1-977B7E886014}"/>
              </a:ext>
            </a:extLst>
          </p:cNvPr>
          <p:cNvSpPr>
            <a:spLocks noGrp="1"/>
          </p:cNvSpPr>
          <p:nvPr>
            <p:ph type="pic" sz="quarter" idx="19" hasCustomPrompt="1"/>
          </p:nvPr>
        </p:nvSpPr>
        <p:spPr>
          <a:xfrm>
            <a:off x="9908551" y="2804489"/>
            <a:ext cx="654674" cy="654672"/>
          </a:xfrm>
          <a:custGeom>
            <a:avLst/>
            <a:gdLst>
              <a:gd name="connsiteX0" fmla="*/ 157163 w 314326"/>
              <a:gd name="connsiteY0" fmla="*/ 0 h 314326"/>
              <a:gd name="connsiteX1" fmla="*/ 314326 w 314326"/>
              <a:gd name="connsiteY1" fmla="*/ 157163 h 314326"/>
              <a:gd name="connsiteX2" fmla="*/ 157163 w 314326"/>
              <a:gd name="connsiteY2" fmla="*/ 314326 h 314326"/>
              <a:gd name="connsiteX3" fmla="*/ 0 w 314326"/>
              <a:gd name="connsiteY3" fmla="*/ 157163 h 314326"/>
              <a:gd name="connsiteX4" fmla="*/ 157163 w 314326"/>
              <a:gd name="connsiteY4" fmla="*/ 0 h 31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6" h="314326">
                <a:moveTo>
                  <a:pt x="157163" y="0"/>
                </a:moveTo>
                <a:cubicBezTo>
                  <a:pt x="243962" y="0"/>
                  <a:pt x="314326" y="70364"/>
                  <a:pt x="314326" y="157163"/>
                </a:cubicBezTo>
                <a:cubicBezTo>
                  <a:pt x="314326" y="243962"/>
                  <a:pt x="243962" y="314326"/>
                  <a:pt x="157163" y="314326"/>
                </a:cubicBezTo>
                <a:cubicBezTo>
                  <a:pt x="70364" y="314326"/>
                  <a:pt x="0" y="243962"/>
                  <a:pt x="0" y="157163"/>
                </a:cubicBezTo>
                <a:cubicBezTo>
                  <a:pt x="0" y="70364"/>
                  <a:pt x="70364" y="0"/>
                  <a:pt x="157163" y="0"/>
                </a:cubicBezTo>
                <a:close/>
              </a:path>
            </a:pathLst>
          </a:custGeom>
        </p:spPr>
        <p:txBody>
          <a:bodyPr wrap="square">
            <a:noAutofit/>
          </a:bodyPr>
          <a:lstStyle>
            <a:lvl1pPr marL="0" indent="0" algn="ctr">
              <a:buNone/>
              <a:defRPr sz="1100">
                <a:solidFill>
                  <a:schemeClr val="bg1"/>
                </a:solidFill>
              </a:defRPr>
            </a:lvl1pPr>
          </a:lstStyle>
          <a:p>
            <a:r>
              <a:rPr lang="en-GB" dirty="0"/>
              <a:t>Icon</a:t>
            </a:r>
            <a:endParaRPr lang="en-IN" dirty="0"/>
          </a:p>
        </p:txBody>
      </p:sp>
      <p:sp>
        <p:nvSpPr>
          <p:cNvPr id="42" name="Picture Placeholder 53">
            <a:extLst>
              <a:ext uri="{FF2B5EF4-FFF2-40B4-BE49-F238E27FC236}">
                <a16:creationId xmlns:a16="http://schemas.microsoft.com/office/drawing/2014/main" id="{8DB8524C-41B8-4426-6DB9-A2F465B2EC4E}"/>
              </a:ext>
            </a:extLst>
          </p:cNvPr>
          <p:cNvSpPr>
            <a:spLocks noGrp="1"/>
          </p:cNvSpPr>
          <p:nvPr>
            <p:ph type="pic" sz="quarter" idx="20" hasCustomPrompt="1"/>
          </p:nvPr>
        </p:nvSpPr>
        <p:spPr>
          <a:xfrm>
            <a:off x="7148658" y="2372689"/>
            <a:ext cx="654674" cy="654672"/>
          </a:xfrm>
          <a:custGeom>
            <a:avLst/>
            <a:gdLst>
              <a:gd name="connsiteX0" fmla="*/ 157163 w 314326"/>
              <a:gd name="connsiteY0" fmla="*/ 0 h 314326"/>
              <a:gd name="connsiteX1" fmla="*/ 314326 w 314326"/>
              <a:gd name="connsiteY1" fmla="*/ 157163 h 314326"/>
              <a:gd name="connsiteX2" fmla="*/ 157163 w 314326"/>
              <a:gd name="connsiteY2" fmla="*/ 314326 h 314326"/>
              <a:gd name="connsiteX3" fmla="*/ 0 w 314326"/>
              <a:gd name="connsiteY3" fmla="*/ 157163 h 314326"/>
              <a:gd name="connsiteX4" fmla="*/ 157163 w 314326"/>
              <a:gd name="connsiteY4" fmla="*/ 0 h 31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6" h="314326">
                <a:moveTo>
                  <a:pt x="157163" y="0"/>
                </a:moveTo>
                <a:cubicBezTo>
                  <a:pt x="243962" y="0"/>
                  <a:pt x="314326" y="70364"/>
                  <a:pt x="314326" y="157163"/>
                </a:cubicBezTo>
                <a:cubicBezTo>
                  <a:pt x="314326" y="243962"/>
                  <a:pt x="243962" y="314326"/>
                  <a:pt x="157163" y="314326"/>
                </a:cubicBezTo>
                <a:cubicBezTo>
                  <a:pt x="70364" y="314326"/>
                  <a:pt x="0" y="243962"/>
                  <a:pt x="0" y="157163"/>
                </a:cubicBezTo>
                <a:cubicBezTo>
                  <a:pt x="0" y="70364"/>
                  <a:pt x="70364" y="0"/>
                  <a:pt x="157163" y="0"/>
                </a:cubicBezTo>
                <a:close/>
              </a:path>
            </a:pathLst>
          </a:custGeom>
        </p:spPr>
        <p:txBody>
          <a:bodyPr wrap="square">
            <a:noAutofit/>
          </a:bodyPr>
          <a:lstStyle>
            <a:lvl1pPr marL="0" indent="0" algn="ctr">
              <a:buNone/>
              <a:defRPr sz="1100">
                <a:solidFill>
                  <a:schemeClr val="bg1"/>
                </a:solidFill>
              </a:defRPr>
            </a:lvl1pPr>
          </a:lstStyle>
          <a:p>
            <a:r>
              <a:rPr lang="en-GB" dirty="0"/>
              <a:t>Icon</a:t>
            </a:r>
            <a:endParaRPr lang="en-IN" dirty="0"/>
          </a:p>
        </p:txBody>
      </p:sp>
      <p:sp>
        <p:nvSpPr>
          <p:cNvPr id="43" name="Picture Placeholder 53">
            <a:extLst>
              <a:ext uri="{FF2B5EF4-FFF2-40B4-BE49-F238E27FC236}">
                <a16:creationId xmlns:a16="http://schemas.microsoft.com/office/drawing/2014/main" id="{80249EB2-DBCE-8C17-61DD-76B1B274DEDF}"/>
              </a:ext>
            </a:extLst>
          </p:cNvPr>
          <p:cNvSpPr>
            <a:spLocks noGrp="1"/>
          </p:cNvSpPr>
          <p:nvPr>
            <p:ph type="pic" sz="quarter" idx="21" hasCustomPrompt="1"/>
          </p:nvPr>
        </p:nvSpPr>
        <p:spPr>
          <a:xfrm>
            <a:off x="4388766" y="2372689"/>
            <a:ext cx="654674" cy="654672"/>
          </a:xfrm>
          <a:custGeom>
            <a:avLst/>
            <a:gdLst>
              <a:gd name="connsiteX0" fmla="*/ 157163 w 314326"/>
              <a:gd name="connsiteY0" fmla="*/ 0 h 314326"/>
              <a:gd name="connsiteX1" fmla="*/ 314326 w 314326"/>
              <a:gd name="connsiteY1" fmla="*/ 157163 h 314326"/>
              <a:gd name="connsiteX2" fmla="*/ 157163 w 314326"/>
              <a:gd name="connsiteY2" fmla="*/ 314326 h 314326"/>
              <a:gd name="connsiteX3" fmla="*/ 0 w 314326"/>
              <a:gd name="connsiteY3" fmla="*/ 157163 h 314326"/>
              <a:gd name="connsiteX4" fmla="*/ 157163 w 314326"/>
              <a:gd name="connsiteY4" fmla="*/ 0 h 31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6" h="314326">
                <a:moveTo>
                  <a:pt x="157163" y="0"/>
                </a:moveTo>
                <a:cubicBezTo>
                  <a:pt x="243962" y="0"/>
                  <a:pt x="314326" y="70364"/>
                  <a:pt x="314326" y="157163"/>
                </a:cubicBezTo>
                <a:cubicBezTo>
                  <a:pt x="314326" y="243962"/>
                  <a:pt x="243962" y="314326"/>
                  <a:pt x="157163" y="314326"/>
                </a:cubicBezTo>
                <a:cubicBezTo>
                  <a:pt x="70364" y="314326"/>
                  <a:pt x="0" y="243962"/>
                  <a:pt x="0" y="157163"/>
                </a:cubicBezTo>
                <a:cubicBezTo>
                  <a:pt x="0" y="70364"/>
                  <a:pt x="70364" y="0"/>
                  <a:pt x="157163" y="0"/>
                </a:cubicBezTo>
                <a:close/>
              </a:path>
            </a:pathLst>
          </a:custGeom>
        </p:spPr>
        <p:txBody>
          <a:bodyPr wrap="square">
            <a:noAutofit/>
          </a:bodyPr>
          <a:lstStyle>
            <a:lvl1pPr marL="0" indent="0" algn="ctr">
              <a:buNone/>
              <a:defRPr sz="1100">
                <a:solidFill>
                  <a:schemeClr val="bg1"/>
                </a:solidFill>
              </a:defRPr>
            </a:lvl1pPr>
          </a:lstStyle>
          <a:p>
            <a:r>
              <a:rPr lang="en-GB" dirty="0"/>
              <a:t>Icon</a:t>
            </a:r>
            <a:endParaRPr lang="en-IN" dirty="0"/>
          </a:p>
        </p:txBody>
      </p:sp>
      <p:sp>
        <p:nvSpPr>
          <p:cNvPr id="44" name="Picture Placeholder 53">
            <a:extLst>
              <a:ext uri="{FF2B5EF4-FFF2-40B4-BE49-F238E27FC236}">
                <a16:creationId xmlns:a16="http://schemas.microsoft.com/office/drawing/2014/main" id="{43C6F835-8B08-5E3D-5801-9DF60A931E82}"/>
              </a:ext>
            </a:extLst>
          </p:cNvPr>
          <p:cNvSpPr>
            <a:spLocks noGrp="1"/>
          </p:cNvSpPr>
          <p:nvPr>
            <p:ph type="pic" sz="quarter" idx="22" hasCustomPrompt="1"/>
          </p:nvPr>
        </p:nvSpPr>
        <p:spPr>
          <a:xfrm>
            <a:off x="1628874" y="2804489"/>
            <a:ext cx="654674" cy="654672"/>
          </a:xfrm>
          <a:custGeom>
            <a:avLst/>
            <a:gdLst>
              <a:gd name="connsiteX0" fmla="*/ 157163 w 314326"/>
              <a:gd name="connsiteY0" fmla="*/ 0 h 314326"/>
              <a:gd name="connsiteX1" fmla="*/ 314326 w 314326"/>
              <a:gd name="connsiteY1" fmla="*/ 157163 h 314326"/>
              <a:gd name="connsiteX2" fmla="*/ 157163 w 314326"/>
              <a:gd name="connsiteY2" fmla="*/ 314326 h 314326"/>
              <a:gd name="connsiteX3" fmla="*/ 0 w 314326"/>
              <a:gd name="connsiteY3" fmla="*/ 157163 h 314326"/>
              <a:gd name="connsiteX4" fmla="*/ 157163 w 314326"/>
              <a:gd name="connsiteY4" fmla="*/ 0 h 31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6" h="314326">
                <a:moveTo>
                  <a:pt x="157163" y="0"/>
                </a:moveTo>
                <a:cubicBezTo>
                  <a:pt x="243962" y="0"/>
                  <a:pt x="314326" y="70364"/>
                  <a:pt x="314326" y="157163"/>
                </a:cubicBezTo>
                <a:cubicBezTo>
                  <a:pt x="314326" y="243962"/>
                  <a:pt x="243962" y="314326"/>
                  <a:pt x="157163" y="314326"/>
                </a:cubicBezTo>
                <a:cubicBezTo>
                  <a:pt x="70364" y="314326"/>
                  <a:pt x="0" y="243962"/>
                  <a:pt x="0" y="157163"/>
                </a:cubicBezTo>
                <a:cubicBezTo>
                  <a:pt x="0" y="70364"/>
                  <a:pt x="70364" y="0"/>
                  <a:pt x="157163" y="0"/>
                </a:cubicBezTo>
                <a:close/>
              </a:path>
            </a:pathLst>
          </a:custGeom>
        </p:spPr>
        <p:txBody>
          <a:bodyPr wrap="square">
            <a:noAutofit/>
          </a:bodyPr>
          <a:lstStyle>
            <a:lvl1pPr marL="0" indent="0" algn="ctr">
              <a:buNone/>
              <a:defRPr sz="1100">
                <a:solidFill>
                  <a:schemeClr val="bg1"/>
                </a:solidFill>
              </a:defRPr>
            </a:lvl1pPr>
          </a:lstStyle>
          <a:p>
            <a:r>
              <a:rPr lang="en-GB" dirty="0"/>
              <a:t>Icon</a:t>
            </a:r>
            <a:endParaRPr lang="en-IN" dirty="0"/>
          </a:p>
        </p:txBody>
      </p:sp>
      <p:sp>
        <p:nvSpPr>
          <p:cNvPr id="45" name="Text Placeholder 39">
            <a:extLst>
              <a:ext uri="{FF2B5EF4-FFF2-40B4-BE49-F238E27FC236}">
                <a16:creationId xmlns:a16="http://schemas.microsoft.com/office/drawing/2014/main" id="{B3E3C199-98C4-C2CE-54F7-8F5D14E9FC1E}"/>
              </a:ext>
            </a:extLst>
          </p:cNvPr>
          <p:cNvSpPr>
            <a:spLocks noGrp="1"/>
          </p:cNvSpPr>
          <p:nvPr>
            <p:ph type="body" sz="quarter" idx="11" hasCustomPrompt="1"/>
          </p:nvPr>
        </p:nvSpPr>
        <p:spPr>
          <a:xfrm>
            <a:off x="872138" y="4410702"/>
            <a:ext cx="2172720" cy="1913898"/>
          </a:xfrm>
        </p:spPr>
        <p:txBody>
          <a:bodyPr>
            <a:noAutofit/>
          </a:bodyPr>
          <a:lstStyle>
            <a:lvl1pPr marL="0" indent="0" algn="ctr">
              <a:spcBef>
                <a:spcPts val="0"/>
              </a:spcBef>
              <a:buNone/>
              <a:defRPr sz="1100">
                <a:solidFill>
                  <a:schemeClr val="bg1"/>
                </a:solidFill>
              </a:defRPr>
            </a:lvl1pPr>
          </a:lstStyle>
          <a:p>
            <a:pPr lvl="0"/>
            <a:r>
              <a:rPr lang="en-US" dirty="0"/>
              <a:t>Add text</a:t>
            </a:r>
          </a:p>
        </p:txBody>
      </p:sp>
      <p:sp>
        <p:nvSpPr>
          <p:cNvPr id="46" name="Text Placeholder 39">
            <a:extLst>
              <a:ext uri="{FF2B5EF4-FFF2-40B4-BE49-F238E27FC236}">
                <a16:creationId xmlns:a16="http://schemas.microsoft.com/office/drawing/2014/main" id="{6F2BC60F-7C57-5B2D-96D7-687EB009C782}"/>
              </a:ext>
            </a:extLst>
          </p:cNvPr>
          <p:cNvSpPr>
            <a:spLocks noGrp="1"/>
          </p:cNvSpPr>
          <p:nvPr>
            <p:ph type="body" sz="quarter" idx="13" hasCustomPrompt="1"/>
          </p:nvPr>
        </p:nvSpPr>
        <p:spPr>
          <a:xfrm>
            <a:off x="872138" y="3743952"/>
            <a:ext cx="2172720" cy="607068"/>
          </a:xfrm>
        </p:spPr>
        <p:txBody>
          <a:bodyPr anchor="t">
            <a:noAutofit/>
          </a:bodyPr>
          <a:lstStyle>
            <a:lvl1pPr marL="0" indent="0" algn="ctr">
              <a:spcBef>
                <a:spcPts val="0"/>
              </a:spcBef>
              <a:buNone/>
              <a:defRPr sz="1600" b="1">
                <a:solidFill>
                  <a:schemeClr val="bg1"/>
                </a:solidFill>
              </a:defRPr>
            </a:lvl1pPr>
          </a:lstStyle>
          <a:p>
            <a:pPr lvl="0"/>
            <a:r>
              <a:rPr lang="en-US" dirty="0"/>
              <a:t>Add text</a:t>
            </a:r>
          </a:p>
        </p:txBody>
      </p:sp>
      <p:sp>
        <p:nvSpPr>
          <p:cNvPr id="47" name="Text Placeholder 39">
            <a:extLst>
              <a:ext uri="{FF2B5EF4-FFF2-40B4-BE49-F238E27FC236}">
                <a16:creationId xmlns:a16="http://schemas.microsoft.com/office/drawing/2014/main" id="{CD29037E-5B2C-B5E0-A194-EA5196CE66AF}"/>
              </a:ext>
            </a:extLst>
          </p:cNvPr>
          <p:cNvSpPr>
            <a:spLocks noGrp="1"/>
          </p:cNvSpPr>
          <p:nvPr>
            <p:ph type="body" sz="quarter" idx="23" hasCustomPrompt="1"/>
          </p:nvPr>
        </p:nvSpPr>
        <p:spPr>
          <a:xfrm>
            <a:off x="9147142" y="4410702"/>
            <a:ext cx="2172720" cy="1913898"/>
          </a:xfrm>
        </p:spPr>
        <p:txBody>
          <a:bodyPr>
            <a:noAutofit/>
          </a:bodyPr>
          <a:lstStyle>
            <a:lvl1pPr marL="0" indent="0" algn="ctr">
              <a:spcBef>
                <a:spcPts val="0"/>
              </a:spcBef>
              <a:buNone/>
              <a:defRPr sz="1100">
                <a:solidFill>
                  <a:schemeClr val="bg1"/>
                </a:solidFill>
              </a:defRPr>
            </a:lvl1pPr>
          </a:lstStyle>
          <a:p>
            <a:pPr lvl="0"/>
            <a:r>
              <a:rPr lang="en-US" dirty="0"/>
              <a:t>Add text</a:t>
            </a:r>
          </a:p>
        </p:txBody>
      </p:sp>
      <p:sp>
        <p:nvSpPr>
          <p:cNvPr id="48" name="Text Placeholder 39">
            <a:extLst>
              <a:ext uri="{FF2B5EF4-FFF2-40B4-BE49-F238E27FC236}">
                <a16:creationId xmlns:a16="http://schemas.microsoft.com/office/drawing/2014/main" id="{A71C8E84-CEC7-C944-3915-728F89875246}"/>
              </a:ext>
            </a:extLst>
          </p:cNvPr>
          <p:cNvSpPr>
            <a:spLocks noGrp="1"/>
          </p:cNvSpPr>
          <p:nvPr>
            <p:ph type="body" sz="quarter" idx="24" hasCustomPrompt="1"/>
          </p:nvPr>
        </p:nvSpPr>
        <p:spPr>
          <a:xfrm>
            <a:off x="9147142" y="3743952"/>
            <a:ext cx="2172720" cy="607068"/>
          </a:xfrm>
        </p:spPr>
        <p:txBody>
          <a:bodyPr anchor="t">
            <a:noAutofit/>
          </a:bodyPr>
          <a:lstStyle>
            <a:lvl1pPr marL="0" indent="0" algn="ctr">
              <a:spcBef>
                <a:spcPts val="0"/>
              </a:spcBef>
              <a:buNone/>
              <a:defRPr sz="1600" b="1">
                <a:solidFill>
                  <a:schemeClr val="bg1"/>
                </a:solidFill>
              </a:defRPr>
            </a:lvl1pPr>
          </a:lstStyle>
          <a:p>
            <a:pPr lvl="0"/>
            <a:r>
              <a:rPr lang="en-US" dirty="0"/>
              <a:t>Add text</a:t>
            </a:r>
          </a:p>
        </p:txBody>
      </p:sp>
      <p:sp>
        <p:nvSpPr>
          <p:cNvPr id="49" name="Text Placeholder 39">
            <a:extLst>
              <a:ext uri="{FF2B5EF4-FFF2-40B4-BE49-F238E27FC236}">
                <a16:creationId xmlns:a16="http://schemas.microsoft.com/office/drawing/2014/main" id="{6054813C-D519-892C-F30B-E67B675F41F3}"/>
              </a:ext>
            </a:extLst>
          </p:cNvPr>
          <p:cNvSpPr>
            <a:spLocks noGrp="1"/>
          </p:cNvSpPr>
          <p:nvPr>
            <p:ph type="body" sz="quarter" idx="25" hasCustomPrompt="1"/>
          </p:nvPr>
        </p:nvSpPr>
        <p:spPr>
          <a:xfrm>
            <a:off x="6391870" y="3978902"/>
            <a:ext cx="2172720" cy="1913898"/>
          </a:xfrm>
        </p:spPr>
        <p:txBody>
          <a:bodyPr>
            <a:noAutofit/>
          </a:bodyPr>
          <a:lstStyle>
            <a:lvl1pPr marL="0" indent="0" algn="ctr">
              <a:spcBef>
                <a:spcPts val="0"/>
              </a:spcBef>
              <a:buNone/>
              <a:defRPr sz="1100">
                <a:solidFill>
                  <a:schemeClr val="bg1"/>
                </a:solidFill>
              </a:defRPr>
            </a:lvl1pPr>
          </a:lstStyle>
          <a:p>
            <a:pPr lvl="0"/>
            <a:r>
              <a:rPr lang="en-US" dirty="0"/>
              <a:t>Add text</a:t>
            </a:r>
          </a:p>
        </p:txBody>
      </p:sp>
      <p:sp>
        <p:nvSpPr>
          <p:cNvPr id="50" name="Text Placeholder 39">
            <a:extLst>
              <a:ext uri="{FF2B5EF4-FFF2-40B4-BE49-F238E27FC236}">
                <a16:creationId xmlns:a16="http://schemas.microsoft.com/office/drawing/2014/main" id="{42D59727-D668-8F8B-3050-B0DBD1E7E087}"/>
              </a:ext>
            </a:extLst>
          </p:cNvPr>
          <p:cNvSpPr>
            <a:spLocks noGrp="1"/>
          </p:cNvSpPr>
          <p:nvPr>
            <p:ph type="body" sz="quarter" idx="26" hasCustomPrompt="1"/>
          </p:nvPr>
        </p:nvSpPr>
        <p:spPr>
          <a:xfrm>
            <a:off x="6391870" y="3312152"/>
            <a:ext cx="2172720" cy="607068"/>
          </a:xfrm>
        </p:spPr>
        <p:txBody>
          <a:bodyPr anchor="t">
            <a:noAutofit/>
          </a:bodyPr>
          <a:lstStyle>
            <a:lvl1pPr marL="0" indent="0" algn="ctr">
              <a:spcBef>
                <a:spcPts val="0"/>
              </a:spcBef>
              <a:buNone/>
              <a:defRPr sz="1600" b="1">
                <a:solidFill>
                  <a:schemeClr val="bg1"/>
                </a:solidFill>
              </a:defRPr>
            </a:lvl1pPr>
          </a:lstStyle>
          <a:p>
            <a:pPr lvl="0"/>
            <a:r>
              <a:rPr lang="en-US" dirty="0"/>
              <a:t>Add text</a:t>
            </a:r>
          </a:p>
        </p:txBody>
      </p:sp>
      <p:sp>
        <p:nvSpPr>
          <p:cNvPr id="51" name="Text Placeholder 39">
            <a:extLst>
              <a:ext uri="{FF2B5EF4-FFF2-40B4-BE49-F238E27FC236}">
                <a16:creationId xmlns:a16="http://schemas.microsoft.com/office/drawing/2014/main" id="{028080AB-5A23-2362-D760-75FE8D401CEA}"/>
              </a:ext>
            </a:extLst>
          </p:cNvPr>
          <p:cNvSpPr>
            <a:spLocks noGrp="1"/>
          </p:cNvSpPr>
          <p:nvPr>
            <p:ph type="body" sz="quarter" idx="27" hasCustomPrompt="1"/>
          </p:nvPr>
        </p:nvSpPr>
        <p:spPr>
          <a:xfrm>
            <a:off x="3624653" y="3978902"/>
            <a:ext cx="2172720" cy="1913898"/>
          </a:xfrm>
        </p:spPr>
        <p:txBody>
          <a:bodyPr>
            <a:noAutofit/>
          </a:bodyPr>
          <a:lstStyle>
            <a:lvl1pPr marL="0" indent="0" algn="ctr">
              <a:spcBef>
                <a:spcPts val="0"/>
              </a:spcBef>
              <a:buNone/>
              <a:defRPr sz="1100">
                <a:solidFill>
                  <a:schemeClr val="bg1"/>
                </a:solidFill>
              </a:defRPr>
            </a:lvl1pPr>
          </a:lstStyle>
          <a:p>
            <a:pPr lvl="0"/>
            <a:r>
              <a:rPr lang="en-US" dirty="0"/>
              <a:t>Add text</a:t>
            </a:r>
          </a:p>
        </p:txBody>
      </p:sp>
      <p:sp>
        <p:nvSpPr>
          <p:cNvPr id="54" name="Text Placeholder 39">
            <a:extLst>
              <a:ext uri="{FF2B5EF4-FFF2-40B4-BE49-F238E27FC236}">
                <a16:creationId xmlns:a16="http://schemas.microsoft.com/office/drawing/2014/main" id="{B8EE0EBC-B3B0-9776-1C04-E703ABE753CC}"/>
              </a:ext>
            </a:extLst>
          </p:cNvPr>
          <p:cNvSpPr>
            <a:spLocks noGrp="1"/>
          </p:cNvSpPr>
          <p:nvPr>
            <p:ph type="body" sz="quarter" idx="28" hasCustomPrompt="1"/>
          </p:nvPr>
        </p:nvSpPr>
        <p:spPr>
          <a:xfrm>
            <a:off x="3624653" y="3312152"/>
            <a:ext cx="2172720" cy="607068"/>
          </a:xfrm>
        </p:spPr>
        <p:txBody>
          <a:bodyPr anchor="t">
            <a:noAutofit/>
          </a:bodyPr>
          <a:lstStyle>
            <a:lvl1pPr marL="0" indent="0" algn="ctr">
              <a:spcBef>
                <a:spcPts val="0"/>
              </a:spcBef>
              <a:buNone/>
              <a:defRPr sz="1600" b="1">
                <a:solidFill>
                  <a:schemeClr val="bg1"/>
                </a:solidFill>
              </a:defRPr>
            </a:lvl1pPr>
          </a:lstStyle>
          <a:p>
            <a:pPr lvl="0"/>
            <a:r>
              <a:rPr lang="en-US" dirty="0"/>
              <a:t>Add text</a:t>
            </a:r>
          </a:p>
        </p:txBody>
      </p:sp>
    </p:spTree>
    <p:extLst>
      <p:ext uri="{BB962C8B-B14F-4D97-AF65-F5344CB8AC3E}">
        <p14:creationId xmlns:p14="http://schemas.microsoft.com/office/powerpoint/2010/main" val="180275300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 ">
    <p:bg>
      <p:bgPr>
        <a:solidFill>
          <a:schemeClr val="bg1"/>
        </a:solidFill>
        <a:effectLst/>
      </p:bgPr>
    </p:bg>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12C30EBD-2AD3-15E6-2DC2-CA41B1627BE6}"/>
              </a:ext>
            </a:extLst>
          </p:cNvPr>
          <p:cNvSpPr/>
          <p:nvPr userDrawn="1"/>
        </p:nvSpPr>
        <p:spPr>
          <a:xfrm rot="7323851">
            <a:off x="-182628" y="-3481847"/>
            <a:ext cx="12284193" cy="13650642"/>
          </a:xfrm>
          <a:custGeom>
            <a:avLst/>
            <a:gdLst>
              <a:gd name="connsiteX0" fmla="*/ 6472354 w 12284193"/>
              <a:gd name="connsiteY0" fmla="*/ 13650642 h 13650642"/>
              <a:gd name="connsiteX1" fmla="*/ 0 w 12284193"/>
              <a:gd name="connsiteY1" fmla="*/ 3318484 h 13650642"/>
              <a:gd name="connsiteX2" fmla="*/ 5297470 w 12284193"/>
              <a:gd name="connsiteY2" fmla="*/ 0 h 13650642"/>
              <a:gd name="connsiteX3" fmla="*/ 5625939 w 12284193"/>
              <a:gd name="connsiteY3" fmla="*/ 57278 h 13650642"/>
              <a:gd name="connsiteX4" fmla="*/ 6112954 w 12284193"/>
              <a:gd name="connsiteY4" fmla="*/ 158470 h 13650642"/>
              <a:gd name="connsiteX5" fmla="*/ 12284193 w 12284193"/>
              <a:gd name="connsiteY5" fmla="*/ 10009943 h 13650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84193" h="13650642">
                <a:moveTo>
                  <a:pt x="6472354" y="13650642"/>
                </a:moveTo>
                <a:lnTo>
                  <a:pt x="0" y="3318484"/>
                </a:lnTo>
                <a:lnTo>
                  <a:pt x="5297470" y="0"/>
                </a:lnTo>
                <a:lnTo>
                  <a:pt x="5625939" y="57278"/>
                </a:lnTo>
                <a:lnTo>
                  <a:pt x="6112954" y="158470"/>
                </a:lnTo>
                <a:lnTo>
                  <a:pt x="12284193" y="10009943"/>
                </a:lnTo>
                <a:close/>
              </a:path>
            </a:pathLst>
          </a:custGeom>
          <a:solidFill>
            <a:srgbClr val="F4988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dirty="0">
              <a:latin typeface="Nunito Sans" panose="00000500000000000000" pitchFamily="2" charset="0"/>
            </a:endParaRPr>
          </a:p>
        </p:txBody>
      </p:sp>
      <p:sp>
        <p:nvSpPr>
          <p:cNvPr id="24" name="Freeform: Shape 23">
            <a:extLst>
              <a:ext uri="{FF2B5EF4-FFF2-40B4-BE49-F238E27FC236}">
                <a16:creationId xmlns:a16="http://schemas.microsoft.com/office/drawing/2014/main" id="{53A1E0D2-0A85-EF40-B51F-3653A2AF0E83}"/>
              </a:ext>
            </a:extLst>
          </p:cNvPr>
          <p:cNvSpPr/>
          <p:nvPr userDrawn="1"/>
        </p:nvSpPr>
        <p:spPr>
          <a:xfrm rot="20751992">
            <a:off x="3866950" y="4285149"/>
            <a:ext cx="8818991" cy="3504111"/>
          </a:xfrm>
          <a:custGeom>
            <a:avLst/>
            <a:gdLst>
              <a:gd name="connsiteX0" fmla="*/ 8818991 w 8818991"/>
              <a:gd name="connsiteY0" fmla="*/ 275849 h 3504111"/>
              <a:gd name="connsiteX1" fmla="*/ 8006103 w 8818991"/>
              <a:gd name="connsiteY1" fmla="*/ 3504111 h 3504111"/>
              <a:gd name="connsiteX2" fmla="*/ 0 w 8818991"/>
              <a:gd name="connsiteY2" fmla="*/ 1488145 h 3504111"/>
              <a:gd name="connsiteX3" fmla="*/ 209771 w 8818991"/>
              <a:gd name="connsiteY3" fmla="*/ 1359866 h 3504111"/>
              <a:gd name="connsiteX4" fmla="*/ 6009951 w 8818991"/>
              <a:gd name="connsiteY4" fmla="*/ 0 h 3504111"/>
              <a:gd name="connsiteX5" fmla="*/ 8704153 w 8818991"/>
              <a:gd name="connsiteY5" fmla="*/ 251864 h 3504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18991" h="3504111">
                <a:moveTo>
                  <a:pt x="8818991" y="275849"/>
                </a:moveTo>
                <a:lnTo>
                  <a:pt x="8006103" y="3504111"/>
                </a:lnTo>
                <a:lnTo>
                  <a:pt x="0" y="1488145"/>
                </a:lnTo>
                <a:lnTo>
                  <a:pt x="209771" y="1359866"/>
                </a:lnTo>
                <a:cubicBezTo>
                  <a:pt x="1643152" y="524472"/>
                  <a:pt x="3710926" y="0"/>
                  <a:pt x="6009951" y="0"/>
                </a:cubicBezTo>
                <a:cubicBezTo>
                  <a:pt x="6956609" y="0"/>
                  <a:pt x="7864057" y="88924"/>
                  <a:pt x="8704153" y="251864"/>
                </a:cubicBezTo>
                <a:close/>
              </a:path>
            </a:pathLst>
          </a:custGeom>
          <a:solidFill>
            <a:srgbClr val="01BFB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dirty="0">
              <a:latin typeface="Nunito Sans" panose="00000500000000000000" pitchFamily="2" charset="0"/>
            </a:endParaRPr>
          </a:p>
        </p:txBody>
      </p:sp>
      <p:sp>
        <p:nvSpPr>
          <p:cNvPr id="2" name="Title 1">
            <a:extLst>
              <a:ext uri="{FF2B5EF4-FFF2-40B4-BE49-F238E27FC236}">
                <a16:creationId xmlns:a16="http://schemas.microsoft.com/office/drawing/2014/main" id="{60E17CFA-FEEC-D3EE-5616-636AC64A79A5}"/>
              </a:ext>
            </a:extLst>
          </p:cNvPr>
          <p:cNvSpPr>
            <a:spLocks noGrp="1"/>
          </p:cNvSpPr>
          <p:nvPr>
            <p:ph type="title" hasCustomPrompt="1"/>
          </p:nvPr>
        </p:nvSpPr>
        <p:spPr>
          <a:xfrm>
            <a:off x="691692" y="910733"/>
            <a:ext cx="7629126" cy="930768"/>
          </a:xfrm>
        </p:spPr>
        <p:txBody>
          <a:bodyPr anchor="t"/>
          <a:lstStyle>
            <a:lvl1pPr>
              <a:defRPr b="1">
                <a:solidFill>
                  <a:schemeClr val="bg1"/>
                </a:solidFill>
              </a:defRPr>
            </a:lvl1pPr>
          </a:lstStyle>
          <a:p>
            <a:r>
              <a:rPr lang="en-US" dirty="0"/>
              <a:t>Click to edit title</a:t>
            </a:r>
            <a:endParaRPr lang="en-IN" dirty="0"/>
          </a:p>
        </p:txBody>
      </p:sp>
      <p:sp>
        <p:nvSpPr>
          <p:cNvPr id="29" name="Table Placeholder 26">
            <a:extLst>
              <a:ext uri="{FF2B5EF4-FFF2-40B4-BE49-F238E27FC236}">
                <a16:creationId xmlns:a16="http://schemas.microsoft.com/office/drawing/2014/main" id="{4A8D1893-9E11-1369-7987-37781B155A58}"/>
              </a:ext>
            </a:extLst>
          </p:cNvPr>
          <p:cNvSpPr>
            <a:spLocks noGrp="1"/>
          </p:cNvSpPr>
          <p:nvPr>
            <p:ph type="tbl" sz="quarter" idx="11"/>
          </p:nvPr>
        </p:nvSpPr>
        <p:spPr>
          <a:xfrm>
            <a:off x="691693" y="1858963"/>
            <a:ext cx="5323346" cy="3732212"/>
          </a:xfrm>
        </p:spPr>
        <p:txBody>
          <a:bodyPr>
            <a:normAutofit/>
          </a:bodyPr>
          <a:lstStyle>
            <a:lvl1pPr marL="0" indent="0">
              <a:buNone/>
              <a:defRPr sz="1400">
                <a:solidFill>
                  <a:schemeClr val="bg1"/>
                </a:solidFill>
              </a:defRPr>
            </a:lvl1pPr>
          </a:lstStyle>
          <a:p>
            <a:endParaRPr lang="en-IN"/>
          </a:p>
        </p:txBody>
      </p:sp>
      <p:sp>
        <p:nvSpPr>
          <p:cNvPr id="30" name="Text Placeholder 39">
            <a:extLst>
              <a:ext uri="{FF2B5EF4-FFF2-40B4-BE49-F238E27FC236}">
                <a16:creationId xmlns:a16="http://schemas.microsoft.com/office/drawing/2014/main" id="{4D67D080-9C5D-9E8E-D167-EC2AE1635000}"/>
              </a:ext>
            </a:extLst>
          </p:cNvPr>
          <p:cNvSpPr>
            <a:spLocks noGrp="1"/>
          </p:cNvSpPr>
          <p:nvPr>
            <p:ph type="body" sz="quarter" idx="12" hasCustomPrompt="1"/>
          </p:nvPr>
        </p:nvSpPr>
        <p:spPr>
          <a:xfrm>
            <a:off x="6088627" y="5524500"/>
            <a:ext cx="2349616" cy="962025"/>
          </a:xfrm>
        </p:spPr>
        <p:txBody>
          <a:bodyPr>
            <a:noAutofit/>
          </a:bodyPr>
          <a:lstStyle>
            <a:lvl1pPr marL="0" indent="0" algn="r">
              <a:spcBef>
                <a:spcPts val="0"/>
              </a:spcBef>
              <a:buNone/>
              <a:defRPr sz="1100">
                <a:solidFill>
                  <a:schemeClr val="bg1"/>
                </a:solidFill>
              </a:defRPr>
            </a:lvl1pPr>
          </a:lstStyle>
          <a:p>
            <a:pPr lvl="0"/>
            <a:r>
              <a:rPr lang="en-US" dirty="0"/>
              <a:t>Add text</a:t>
            </a:r>
          </a:p>
        </p:txBody>
      </p:sp>
      <p:sp>
        <p:nvSpPr>
          <p:cNvPr id="31" name="Text Placeholder 39">
            <a:extLst>
              <a:ext uri="{FF2B5EF4-FFF2-40B4-BE49-F238E27FC236}">
                <a16:creationId xmlns:a16="http://schemas.microsoft.com/office/drawing/2014/main" id="{1AB7D211-3C3F-9559-9E4F-DFCA182ACBBF}"/>
              </a:ext>
            </a:extLst>
          </p:cNvPr>
          <p:cNvSpPr>
            <a:spLocks noGrp="1"/>
          </p:cNvSpPr>
          <p:nvPr>
            <p:ph type="body" sz="quarter" idx="13" hasCustomPrompt="1"/>
          </p:nvPr>
        </p:nvSpPr>
        <p:spPr>
          <a:xfrm>
            <a:off x="6088627" y="4883242"/>
            <a:ext cx="2349616" cy="609507"/>
          </a:xfrm>
        </p:spPr>
        <p:txBody>
          <a:bodyPr anchor="t">
            <a:noAutofit/>
          </a:bodyPr>
          <a:lstStyle>
            <a:lvl1pPr marL="0" indent="0" algn="r">
              <a:spcBef>
                <a:spcPts val="0"/>
              </a:spcBef>
              <a:buNone/>
              <a:defRPr sz="1600" b="1">
                <a:solidFill>
                  <a:schemeClr val="bg1"/>
                </a:solidFill>
              </a:defRPr>
            </a:lvl1pPr>
          </a:lstStyle>
          <a:p>
            <a:pPr lvl="0"/>
            <a:r>
              <a:rPr lang="en-US" dirty="0"/>
              <a:t>Add text</a:t>
            </a:r>
          </a:p>
        </p:txBody>
      </p:sp>
      <p:sp>
        <p:nvSpPr>
          <p:cNvPr id="32" name="Picture Placeholder 12">
            <a:extLst>
              <a:ext uri="{FF2B5EF4-FFF2-40B4-BE49-F238E27FC236}">
                <a16:creationId xmlns:a16="http://schemas.microsoft.com/office/drawing/2014/main" id="{BD7A7D25-06CB-2EAB-A691-99156E3FB086}"/>
              </a:ext>
            </a:extLst>
          </p:cNvPr>
          <p:cNvSpPr>
            <a:spLocks noGrp="1"/>
          </p:cNvSpPr>
          <p:nvPr>
            <p:ph type="pic" sz="quarter" idx="10" hasCustomPrompt="1"/>
          </p:nvPr>
        </p:nvSpPr>
        <p:spPr>
          <a:xfrm>
            <a:off x="8507042" y="723900"/>
            <a:ext cx="3142033" cy="5762625"/>
          </a:xfrm>
          <a:noFill/>
        </p:spPr>
        <p:txBody>
          <a:bodyPr>
            <a:normAutofit/>
          </a:bodyPr>
          <a:lstStyle>
            <a:lvl1pPr marL="0" indent="0" algn="ctr">
              <a:buNone/>
              <a:defRPr sz="1600">
                <a:solidFill>
                  <a:schemeClr val="bg1"/>
                </a:solidFill>
              </a:defRPr>
            </a:lvl1pPr>
          </a:lstStyle>
          <a:p>
            <a:r>
              <a:rPr lang="en-IN" dirty="0"/>
              <a:t>Insert </a:t>
            </a:r>
            <a:r>
              <a:rPr lang="en-IN" dirty="0" err="1"/>
              <a:t>png</a:t>
            </a:r>
            <a:r>
              <a:rPr lang="en-IN" dirty="0"/>
              <a:t> image</a:t>
            </a:r>
          </a:p>
        </p:txBody>
      </p:sp>
    </p:spTree>
    <p:extLst>
      <p:ext uri="{BB962C8B-B14F-4D97-AF65-F5344CB8AC3E}">
        <p14:creationId xmlns:p14="http://schemas.microsoft.com/office/powerpoint/2010/main" val="159986732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rt">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17CFA-FEEC-D3EE-5616-636AC64A79A5}"/>
              </a:ext>
            </a:extLst>
          </p:cNvPr>
          <p:cNvSpPr>
            <a:spLocks noGrp="1"/>
          </p:cNvSpPr>
          <p:nvPr>
            <p:ph type="title" hasCustomPrompt="1"/>
          </p:nvPr>
        </p:nvSpPr>
        <p:spPr>
          <a:xfrm>
            <a:off x="691692" y="910733"/>
            <a:ext cx="4147008" cy="1479904"/>
          </a:xfrm>
        </p:spPr>
        <p:txBody>
          <a:bodyPr anchor="t"/>
          <a:lstStyle>
            <a:lvl1pPr>
              <a:defRPr b="1">
                <a:solidFill>
                  <a:schemeClr val="bg1"/>
                </a:solidFill>
              </a:defRPr>
            </a:lvl1pPr>
          </a:lstStyle>
          <a:p>
            <a:r>
              <a:rPr lang="en-US" dirty="0"/>
              <a:t>Click to </a:t>
            </a:r>
            <a:br>
              <a:rPr lang="en-US" dirty="0"/>
            </a:br>
            <a:r>
              <a:rPr lang="en-US" dirty="0"/>
              <a:t>edit title</a:t>
            </a:r>
            <a:endParaRPr lang="en-IN" dirty="0"/>
          </a:p>
        </p:txBody>
      </p:sp>
      <p:sp>
        <p:nvSpPr>
          <p:cNvPr id="11" name="Oval 10">
            <a:extLst>
              <a:ext uri="{FF2B5EF4-FFF2-40B4-BE49-F238E27FC236}">
                <a16:creationId xmlns:a16="http://schemas.microsoft.com/office/drawing/2014/main" id="{45E2169D-3AEC-8970-ED89-E583DBA47E5D}"/>
              </a:ext>
            </a:extLst>
          </p:cNvPr>
          <p:cNvSpPr/>
          <p:nvPr userDrawn="1"/>
        </p:nvSpPr>
        <p:spPr>
          <a:xfrm rot="1816347">
            <a:off x="4805188" y="-1459567"/>
            <a:ext cx="13006147" cy="114356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Nunito Sans" panose="00000500000000000000" pitchFamily="2" charset="0"/>
            </a:endParaRPr>
          </a:p>
        </p:txBody>
      </p:sp>
      <p:sp>
        <p:nvSpPr>
          <p:cNvPr id="12" name="Oval 11">
            <a:extLst>
              <a:ext uri="{FF2B5EF4-FFF2-40B4-BE49-F238E27FC236}">
                <a16:creationId xmlns:a16="http://schemas.microsoft.com/office/drawing/2014/main" id="{7D372AB9-60CC-C035-2F05-E51D2B92F60A}"/>
              </a:ext>
            </a:extLst>
          </p:cNvPr>
          <p:cNvSpPr/>
          <p:nvPr userDrawn="1"/>
        </p:nvSpPr>
        <p:spPr>
          <a:xfrm rot="840052">
            <a:off x="-1119079" y="5978035"/>
            <a:ext cx="10867235" cy="5756515"/>
          </a:xfrm>
          <a:prstGeom prst="ellipse">
            <a:avLst/>
          </a:prstGeom>
          <a:solidFill>
            <a:srgbClr val="01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Nunito Sans" panose="00000500000000000000" pitchFamily="2" charset="0"/>
            </a:endParaRPr>
          </a:p>
        </p:txBody>
      </p:sp>
      <p:sp>
        <p:nvSpPr>
          <p:cNvPr id="19" name="Text Placeholder 39">
            <a:extLst>
              <a:ext uri="{FF2B5EF4-FFF2-40B4-BE49-F238E27FC236}">
                <a16:creationId xmlns:a16="http://schemas.microsoft.com/office/drawing/2014/main" id="{DA579D83-70DC-FE91-4D02-0C9AF47AB9F4}"/>
              </a:ext>
            </a:extLst>
          </p:cNvPr>
          <p:cNvSpPr>
            <a:spLocks noGrp="1"/>
          </p:cNvSpPr>
          <p:nvPr>
            <p:ph type="body" sz="quarter" idx="11" hasCustomPrompt="1"/>
          </p:nvPr>
        </p:nvSpPr>
        <p:spPr>
          <a:xfrm>
            <a:off x="700733" y="2505187"/>
            <a:ext cx="4147008" cy="2975647"/>
          </a:xfrm>
        </p:spPr>
        <p:txBody>
          <a:bodyPr>
            <a:noAutofit/>
          </a:bodyPr>
          <a:lstStyle>
            <a:lvl1pPr marL="0" indent="0">
              <a:spcBef>
                <a:spcPts val="0"/>
              </a:spcBef>
              <a:buNone/>
              <a:defRPr sz="1400">
                <a:solidFill>
                  <a:schemeClr val="bg1"/>
                </a:solidFill>
              </a:defRPr>
            </a:lvl1pPr>
          </a:lstStyle>
          <a:p>
            <a:pPr lvl="0"/>
            <a:r>
              <a:rPr lang="en-US" dirty="0"/>
              <a:t>Add text</a:t>
            </a:r>
          </a:p>
        </p:txBody>
      </p:sp>
      <p:sp>
        <p:nvSpPr>
          <p:cNvPr id="23" name="Chart Placeholder 21">
            <a:extLst>
              <a:ext uri="{FF2B5EF4-FFF2-40B4-BE49-F238E27FC236}">
                <a16:creationId xmlns:a16="http://schemas.microsoft.com/office/drawing/2014/main" id="{E37EDCFA-A868-740F-965E-E204BE56F089}"/>
              </a:ext>
            </a:extLst>
          </p:cNvPr>
          <p:cNvSpPr>
            <a:spLocks noGrp="1"/>
          </p:cNvSpPr>
          <p:nvPr>
            <p:ph type="chart" sz="quarter" idx="12"/>
          </p:nvPr>
        </p:nvSpPr>
        <p:spPr>
          <a:xfrm>
            <a:off x="5803900" y="911225"/>
            <a:ext cx="5824538" cy="5413375"/>
          </a:xfrm>
        </p:spPr>
        <p:txBody>
          <a:bodyPr anchor="ctr">
            <a:normAutofit/>
          </a:bodyPr>
          <a:lstStyle>
            <a:lvl1pPr marL="0" indent="0" algn="ctr">
              <a:buNone/>
              <a:defRPr sz="1400"/>
            </a:lvl1pPr>
          </a:lstStyle>
          <a:p>
            <a:endParaRPr lang="en-IN"/>
          </a:p>
        </p:txBody>
      </p:sp>
    </p:spTree>
    <p:extLst>
      <p:ext uri="{BB962C8B-B14F-4D97-AF65-F5344CB8AC3E}">
        <p14:creationId xmlns:p14="http://schemas.microsoft.com/office/powerpoint/2010/main" val="34540522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7B195D-1A97-12C5-820E-FF6CC11D50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IN" dirty="0"/>
          </a:p>
        </p:txBody>
      </p:sp>
      <p:sp>
        <p:nvSpPr>
          <p:cNvPr id="3" name="Text Placeholder 2">
            <a:extLst>
              <a:ext uri="{FF2B5EF4-FFF2-40B4-BE49-F238E27FC236}">
                <a16:creationId xmlns:a16="http://schemas.microsoft.com/office/drawing/2014/main" id="{319DD1E5-E149-AE99-B9AF-59889CF126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Date Placeholder 3">
            <a:extLst>
              <a:ext uri="{FF2B5EF4-FFF2-40B4-BE49-F238E27FC236}">
                <a16:creationId xmlns:a16="http://schemas.microsoft.com/office/drawing/2014/main" id="{580DAC55-0ADB-9D2A-3374-C365EEB4A0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DE30B5C-4A83-4433-AA19-5857AC4D99D6}" type="datetimeFigureOut">
              <a:rPr lang="en-IN" smtClean="0"/>
              <a:t>05-09-2024</a:t>
            </a:fld>
            <a:endParaRPr lang="en-IN"/>
          </a:p>
        </p:txBody>
      </p:sp>
      <p:sp>
        <p:nvSpPr>
          <p:cNvPr id="5" name="Footer Placeholder 4">
            <a:extLst>
              <a:ext uri="{FF2B5EF4-FFF2-40B4-BE49-F238E27FC236}">
                <a16:creationId xmlns:a16="http://schemas.microsoft.com/office/drawing/2014/main" id="{4DDE2C67-2693-0B51-E25C-8C9F82F6BC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N"/>
          </a:p>
        </p:txBody>
      </p:sp>
      <p:sp>
        <p:nvSpPr>
          <p:cNvPr id="6" name="Slide Number Placeholder 5">
            <a:extLst>
              <a:ext uri="{FF2B5EF4-FFF2-40B4-BE49-F238E27FC236}">
                <a16:creationId xmlns:a16="http://schemas.microsoft.com/office/drawing/2014/main" id="{B9F16B2B-DB67-CD41-5454-9279A70D8E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7E0B2E4-728F-4738-8ED8-881A5A3E5C58}" type="slidenum">
              <a:rPr lang="en-IN" smtClean="0"/>
              <a:t>‹#›</a:t>
            </a:fld>
            <a:endParaRPr lang="en-IN"/>
          </a:p>
        </p:txBody>
      </p:sp>
    </p:spTree>
    <p:extLst>
      <p:ext uri="{BB962C8B-B14F-4D97-AF65-F5344CB8AC3E}">
        <p14:creationId xmlns:p14="http://schemas.microsoft.com/office/powerpoint/2010/main" val="3447920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5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59F295-5FB5-3B98-BB75-EE6919EDC8A8}"/>
              </a:ext>
            </a:extLst>
          </p:cNvPr>
          <p:cNvSpPr>
            <a:spLocks noGrp="1"/>
          </p:cNvSpPr>
          <p:nvPr>
            <p:ph type="ctrTitle"/>
          </p:nvPr>
        </p:nvSpPr>
        <p:spPr>
          <a:xfrm>
            <a:off x="764218" y="1236552"/>
            <a:ext cx="5397500" cy="2664703"/>
          </a:xfrm>
        </p:spPr>
        <p:txBody>
          <a:bodyPr>
            <a:normAutofit/>
          </a:bodyPr>
          <a:lstStyle/>
          <a:p>
            <a:r>
              <a:rPr lang="en-GB" dirty="0"/>
              <a:t>Click to presentation title here</a:t>
            </a:r>
            <a:endParaRPr lang="en-IN" dirty="0"/>
          </a:p>
        </p:txBody>
      </p:sp>
      <p:sp>
        <p:nvSpPr>
          <p:cNvPr id="5" name="Subtitle 4">
            <a:extLst>
              <a:ext uri="{FF2B5EF4-FFF2-40B4-BE49-F238E27FC236}">
                <a16:creationId xmlns:a16="http://schemas.microsoft.com/office/drawing/2014/main" id="{BCBD50AF-67FF-1922-F6B3-0DD6B1AD1660}"/>
              </a:ext>
            </a:extLst>
          </p:cNvPr>
          <p:cNvSpPr>
            <a:spLocks noGrp="1"/>
          </p:cNvSpPr>
          <p:nvPr>
            <p:ph type="subTitle" idx="1"/>
          </p:nvPr>
        </p:nvSpPr>
        <p:spPr>
          <a:xfrm>
            <a:off x="764218" y="4085671"/>
            <a:ext cx="5397500" cy="1655762"/>
          </a:xfrm>
        </p:spPr>
        <p:txBody>
          <a:bodyPr/>
          <a:lstStyle/>
          <a:p>
            <a:r>
              <a:rPr lang="en-GB" dirty="0"/>
              <a:t>Click to presentation </a:t>
            </a:r>
          </a:p>
          <a:p>
            <a:r>
              <a:rPr lang="en-GB" dirty="0"/>
              <a:t>subtitle here</a:t>
            </a:r>
          </a:p>
        </p:txBody>
      </p:sp>
      <p:pic>
        <p:nvPicPr>
          <p:cNvPr id="8" name="Picture Placeholder 7" descr="A cell phone with a screen showing a video player&#10;&#10;Description automatically generated">
            <a:extLst>
              <a:ext uri="{FF2B5EF4-FFF2-40B4-BE49-F238E27FC236}">
                <a16:creationId xmlns:a16="http://schemas.microsoft.com/office/drawing/2014/main" id="{39E8B1B6-704F-7AEA-6391-0EE44F3AC1D1}"/>
              </a:ext>
            </a:extLst>
          </p:cNvPr>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a:stretch/>
        </p:blipFill>
        <p:spPr>
          <a:xfrm>
            <a:off x="6457950" y="484188"/>
            <a:ext cx="4619625" cy="6373812"/>
          </a:xfrm>
        </p:spPr>
      </p:pic>
    </p:spTree>
    <p:extLst>
      <p:ext uri="{BB962C8B-B14F-4D97-AF65-F5344CB8AC3E}">
        <p14:creationId xmlns:p14="http://schemas.microsoft.com/office/powerpoint/2010/main" val="29945978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B16FDB-C4C0-89F8-B6FD-CE65B1BE8CC5}"/>
              </a:ext>
            </a:extLst>
          </p:cNvPr>
          <p:cNvSpPr>
            <a:spLocks noGrp="1"/>
          </p:cNvSpPr>
          <p:nvPr>
            <p:ph type="title"/>
          </p:nvPr>
        </p:nvSpPr>
        <p:spPr/>
        <p:txBody>
          <a:bodyPr>
            <a:normAutofit/>
          </a:bodyPr>
          <a:lstStyle/>
          <a:p>
            <a:r>
              <a:rPr lang="en-IN" dirty="0"/>
              <a:t>Timeline</a:t>
            </a:r>
          </a:p>
        </p:txBody>
      </p:sp>
      <p:sp>
        <p:nvSpPr>
          <p:cNvPr id="6" name="Text Placeholder 5">
            <a:extLst>
              <a:ext uri="{FF2B5EF4-FFF2-40B4-BE49-F238E27FC236}">
                <a16:creationId xmlns:a16="http://schemas.microsoft.com/office/drawing/2014/main" id="{DD9245B6-D964-1600-060C-CC4903903F9A}"/>
              </a:ext>
            </a:extLst>
          </p:cNvPr>
          <p:cNvSpPr>
            <a:spLocks noGrp="1"/>
          </p:cNvSpPr>
          <p:nvPr>
            <p:ph type="body" sz="quarter" idx="11"/>
          </p:nvPr>
        </p:nvSpPr>
        <p:spPr/>
        <p:txBody>
          <a:bodyPr/>
          <a:lstStyle/>
          <a:p>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Sed </a:t>
            </a:r>
            <a:r>
              <a:rPr lang="en-IN" dirty="0" err="1"/>
              <a:t>sodales</a:t>
            </a:r>
            <a:r>
              <a:rPr lang="en-IN" dirty="0"/>
              <a:t> </a:t>
            </a:r>
            <a:r>
              <a:rPr lang="en-IN" dirty="0" err="1"/>
              <a:t>aliquet</a:t>
            </a:r>
            <a:r>
              <a:rPr lang="en-IN" dirty="0"/>
              <a:t> </a:t>
            </a:r>
            <a:r>
              <a:rPr lang="en-IN" dirty="0" err="1"/>
              <a:t>ultrices</a:t>
            </a:r>
            <a:r>
              <a:rPr lang="en-IN" dirty="0"/>
              <a:t>. </a:t>
            </a:r>
            <a:r>
              <a:rPr lang="en-IN" dirty="0" err="1"/>
              <a:t>Etiam</a:t>
            </a:r>
            <a:r>
              <a:rPr lang="en-IN" dirty="0"/>
              <a:t> </a:t>
            </a:r>
            <a:r>
              <a:rPr lang="en-IN" dirty="0" err="1"/>
              <a:t>nec</a:t>
            </a:r>
            <a:r>
              <a:rPr lang="en-IN" dirty="0"/>
              <a:t> </a:t>
            </a:r>
            <a:r>
              <a:rPr lang="en-IN" dirty="0" err="1"/>
              <a:t>condimentum</a:t>
            </a:r>
            <a:r>
              <a:rPr lang="en-IN" dirty="0"/>
              <a:t> </a:t>
            </a:r>
            <a:r>
              <a:rPr lang="en-IN" dirty="0" err="1"/>
              <a:t>velit</a:t>
            </a:r>
            <a:r>
              <a:rPr lang="en-IN" dirty="0"/>
              <a:t>, id porta ligula. </a:t>
            </a:r>
            <a:r>
              <a:rPr lang="en-IN" dirty="0" err="1"/>
              <a:t>Fusce</a:t>
            </a:r>
            <a:r>
              <a:rPr lang="en-IN" dirty="0"/>
              <a:t> </a:t>
            </a:r>
            <a:r>
              <a:rPr lang="en-IN" dirty="0" err="1"/>
              <a:t>aliquet</a:t>
            </a:r>
            <a:r>
              <a:rPr lang="en-IN" dirty="0"/>
              <a:t> in </a:t>
            </a:r>
            <a:r>
              <a:rPr lang="en-IN" dirty="0" err="1"/>
              <a:t>sem</a:t>
            </a:r>
            <a:r>
              <a:rPr lang="en-IN" dirty="0"/>
              <a:t> et pharetra. </a:t>
            </a:r>
            <a:r>
              <a:rPr lang="en-IN" dirty="0" err="1"/>
              <a:t>Vivamus</a:t>
            </a:r>
            <a:r>
              <a:rPr lang="en-IN" dirty="0"/>
              <a:t> </a:t>
            </a:r>
            <a:r>
              <a:rPr lang="en-IN" dirty="0" err="1"/>
              <a:t>sagittis</a:t>
            </a:r>
            <a:r>
              <a:rPr lang="en-IN" dirty="0"/>
              <a:t> </a:t>
            </a:r>
            <a:r>
              <a:rPr lang="en-IN" dirty="0" err="1"/>
              <a:t>nec</a:t>
            </a:r>
            <a:r>
              <a:rPr lang="en-IN" dirty="0"/>
              <a:t> </a:t>
            </a:r>
            <a:r>
              <a:rPr lang="en-IN" dirty="0" err="1"/>
              <a:t>tortor</a:t>
            </a:r>
            <a:r>
              <a:rPr lang="en-IN" dirty="0"/>
              <a:t> </a:t>
            </a:r>
            <a:r>
              <a:rPr lang="en-IN" dirty="0" err="1"/>
              <a:t>eu</a:t>
            </a:r>
            <a:r>
              <a:rPr lang="en-IN" dirty="0"/>
              <a:t> </a:t>
            </a:r>
            <a:r>
              <a:rPr lang="en-IN" dirty="0" err="1"/>
              <a:t>eleifend</a:t>
            </a:r>
            <a:r>
              <a:rPr lang="en-IN" dirty="0"/>
              <a:t>. </a:t>
            </a:r>
            <a:r>
              <a:rPr lang="en-IN" dirty="0" err="1"/>
              <a:t>Quisque</a:t>
            </a:r>
            <a:r>
              <a:rPr lang="en-IN" dirty="0"/>
              <a:t> </a:t>
            </a:r>
            <a:r>
              <a:rPr lang="en-IN" dirty="0" err="1"/>
              <a:t>fringilla</a:t>
            </a:r>
            <a:r>
              <a:rPr lang="en-IN" dirty="0"/>
              <a:t> </a:t>
            </a:r>
            <a:r>
              <a:rPr lang="en-IN" dirty="0" err="1"/>
              <a:t>pellentesque</a:t>
            </a:r>
            <a:r>
              <a:rPr lang="en-IN" dirty="0"/>
              <a:t> </a:t>
            </a:r>
            <a:r>
              <a:rPr lang="en-IN" dirty="0" err="1"/>
              <a:t>sollicitudin</a:t>
            </a:r>
            <a:r>
              <a:rPr lang="en-IN" dirty="0"/>
              <a:t>. </a:t>
            </a:r>
          </a:p>
        </p:txBody>
      </p:sp>
      <p:sp>
        <p:nvSpPr>
          <p:cNvPr id="7" name="Text Placeholder 6">
            <a:extLst>
              <a:ext uri="{FF2B5EF4-FFF2-40B4-BE49-F238E27FC236}">
                <a16:creationId xmlns:a16="http://schemas.microsoft.com/office/drawing/2014/main" id="{2A98875C-D4E2-8744-C1E1-4E0F80B2FFCA}"/>
              </a:ext>
            </a:extLst>
          </p:cNvPr>
          <p:cNvSpPr>
            <a:spLocks noGrp="1"/>
          </p:cNvSpPr>
          <p:nvPr>
            <p:ph type="body" sz="quarter" idx="12"/>
          </p:nvPr>
        </p:nvSpPr>
        <p:spPr/>
        <p:txBody>
          <a:bodyPr/>
          <a:lstStyle/>
          <a:p>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In </a:t>
            </a:r>
            <a:r>
              <a:rPr lang="en-IN" dirty="0" err="1"/>
              <a:t>commodo</a:t>
            </a:r>
            <a:r>
              <a:rPr lang="en-IN" dirty="0"/>
              <a:t> </a:t>
            </a:r>
            <a:r>
              <a:rPr lang="en-IN" dirty="0" err="1"/>
              <a:t>tellus</a:t>
            </a:r>
            <a:r>
              <a:rPr lang="en-IN" dirty="0"/>
              <a:t> </a:t>
            </a:r>
            <a:r>
              <a:rPr lang="en-IN" dirty="0" err="1"/>
              <a:t>nec</a:t>
            </a:r>
            <a:r>
              <a:rPr lang="en-IN" dirty="0"/>
              <a:t> </a:t>
            </a:r>
            <a:r>
              <a:rPr lang="en-IN" dirty="0" err="1"/>
              <a:t>pretium</a:t>
            </a:r>
            <a:r>
              <a:rPr lang="en-IN" dirty="0"/>
              <a:t> </a:t>
            </a:r>
            <a:r>
              <a:rPr lang="en-IN" dirty="0" err="1"/>
              <a:t>consectetur</a:t>
            </a:r>
            <a:r>
              <a:rPr lang="en-IN" dirty="0"/>
              <a:t>. </a:t>
            </a:r>
          </a:p>
        </p:txBody>
      </p:sp>
      <p:sp>
        <p:nvSpPr>
          <p:cNvPr id="8" name="Text Placeholder 7">
            <a:extLst>
              <a:ext uri="{FF2B5EF4-FFF2-40B4-BE49-F238E27FC236}">
                <a16:creationId xmlns:a16="http://schemas.microsoft.com/office/drawing/2014/main" id="{AFFEC1DD-C4C5-8D8E-187F-4F98B25B9766}"/>
              </a:ext>
            </a:extLst>
          </p:cNvPr>
          <p:cNvSpPr>
            <a:spLocks noGrp="1"/>
          </p:cNvSpPr>
          <p:nvPr>
            <p:ph type="body" sz="quarter" idx="13"/>
          </p:nvPr>
        </p:nvSpPr>
        <p:spPr/>
        <p:txBody>
          <a:bodyPr/>
          <a:lstStyle/>
          <a:p>
            <a:r>
              <a:rPr lang="en-IN" dirty="0"/>
              <a:t>120$</a:t>
            </a:r>
          </a:p>
        </p:txBody>
      </p:sp>
      <p:sp>
        <p:nvSpPr>
          <p:cNvPr id="9" name="Text Placeholder 8">
            <a:extLst>
              <a:ext uri="{FF2B5EF4-FFF2-40B4-BE49-F238E27FC236}">
                <a16:creationId xmlns:a16="http://schemas.microsoft.com/office/drawing/2014/main" id="{C37A79A6-1856-2650-1DF0-0EC628BB15F1}"/>
              </a:ext>
            </a:extLst>
          </p:cNvPr>
          <p:cNvSpPr>
            <a:spLocks noGrp="1"/>
          </p:cNvSpPr>
          <p:nvPr>
            <p:ph type="body" sz="quarter" idx="14"/>
          </p:nvPr>
        </p:nvSpPr>
        <p:spPr/>
        <p:txBody>
          <a:bodyPr/>
          <a:lstStyle/>
          <a:p>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In </a:t>
            </a:r>
            <a:r>
              <a:rPr lang="en-IN" dirty="0" err="1"/>
              <a:t>commodo</a:t>
            </a:r>
            <a:r>
              <a:rPr lang="en-IN" dirty="0"/>
              <a:t> </a:t>
            </a:r>
            <a:r>
              <a:rPr lang="en-IN" dirty="0" err="1"/>
              <a:t>tellus</a:t>
            </a:r>
            <a:r>
              <a:rPr lang="en-IN" dirty="0"/>
              <a:t> </a:t>
            </a:r>
            <a:r>
              <a:rPr lang="en-IN" dirty="0" err="1"/>
              <a:t>nec</a:t>
            </a:r>
            <a:r>
              <a:rPr lang="en-IN" dirty="0"/>
              <a:t> </a:t>
            </a:r>
            <a:r>
              <a:rPr lang="en-IN" dirty="0" err="1"/>
              <a:t>pretium</a:t>
            </a:r>
            <a:r>
              <a:rPr lang="en-IN" dirty="0"/>
              <a:t> </a:t>
            </a:r>
            <a:r>
              <a:rPr lang="en-IN" dirty="0" err="1"/>
              <a:t>consectetur</a:t>
            </a:r>
            <a:r>
              <a:rPr lang="en-IN" dirty="0"/>
              <a:t>. </a:t>
            </a:r>
          </a:p>
        </p:txBody>
      </p:sp>
      <p:sp>
        <p:nvSpPr>
          <p:cNvPr id="10" name="Text Placeholder 9">
            <a:extLst>
              <a:ext uri="{FF2B5EF4-FFF2-40B4-BE49-F238E27FC236}">
                <a16:creationId xmlns:a16="http://schemas.microsoft.com/office/drawing/2014/main" id="{0E4B4DD5-4EC8-0E82-10D3-AFD20873EDCC}"/>
              </a:ext>
            </a:extLst>
          </p:cNvPr>
          <p:cNvSpPr>
            <a:spLocks noGrp="1"/>
          </p:cNvSpPr>
          <p:nvPr>
            <p:ph type="body" sz="quarter" idx="15"/>
          </p:nvPr>
        </p:nvSpPr>
        <p:spPr/>
        <p:txBody>
          <a:bodyPr/>
          <a:lstStyle/>
          <a:p>
            <a:r>
              <a:rPr lang="en-IN" dirty="0"/>
              <a:t>200$</a:t>
            </a:r>
          </a:p>
        </p:txBody>
      </p:sp>
      <p:sp>
        <p:nvSpPr>
          <p:cNvPr id="11" name="Text Placeholder 10">
            <a:extLst>
              <a:ext uri="{FF2B5EF4-FFF2-40B4-BE49-F238E27FC236}">
                <a16:creationId xmlns:a16="http://schemas.microsoft.com/office/drawing/2014/main" id="{FAE80306-7051-A540-3F75-E613196BA498}"/>
              </a:ext>
            </a:extLst>
          </p:cNvPr>
          <p:cNvSpPr>
            <a:spLocks noGrp="1"/>
          </p:cNvSpPr>
          <p:nvPr>
            <p:ph type="body" sz="quarter" idx="16"/>
          </p:nvPr>
        </p:nvSpPr>
        <p:spPr/>
        <p:txBody>
          <a:bodyPr/>
          <a:lstStyle/>
          <a:p>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In </a:t>
            </a:r>
            <a:r>
              <a:rPr lang="en-IN" dirty="0" err="1"/>
              <a:t>commodo</a:t>
            </a:r>
            <a:r>
              <a:rPr lang="en-IN" dirty="0"/>
              <a:t> </a:t>
            </a:r>
            <a:r>
              <a:rPr lang="en-IN" dirty="0" err="1"/>
              <a:t>tellus</a:t>
            </a:r>
            <a:r>
              <a:rPr lang="en-IN" dirty="0"/>
              <a:t> </a:t>
            </a:r>
            <a:r>
              <a:rPr lang="en-IN" dirty="0" err="1"/>
              <a:t>nec</a:t>
            </a:r>
            <a:r>
              <a:rPr lang="en-IN" dirty="0"/>
              <a:t> </a:t>
            </a:r>
            <a:r>
              <a:rPr lang="en-IN" dirty="0" err="1"/>
              <a:t>pretium</a:t>
            </a:r>
            <a:r>
              <a:rPr lang="en-IN" dirty="0"/>
              <a:t> </a:t>
            </a:r>
            <a:r>
              <a:rPr lang="en-IN" dirty="0" err="1"/>
              <a:t>consectetur</a:t>
            </a:r>
            <a:r>
              <a:rPr lang="en-IN" dirty="0"/>
              <a:t>. </a:t>
            </a:r>
          </a:p>
        </p:txBody>
      </p:sp>
      <p:sp>
        <p:nvSpPr>
          <p:cNvPr id="12" name="Text Placeholder 11">
            <a:extLst>
              <a:ext uri="{FF2B5EF4-FFF2-40B4-BE49-F238E27FC236}">
                <a16:creationId xmlns:a16="http://schemas.microsoft.com/office/drawing/2014/main" id="{EF3113D0-37D2-3D26-21CB-D9FBA00FC545}"/>
              </a:ext>
            </a:extLst>
          </p:cNvPr>
          <p:cNvSpPr>
            <a:spLocks noGrp="1"/>
          </p:cNvSpPr>
          <p:nvPr>
            <p:ph type="body" sz="quarter" idx="17"/>
          </p:nvPr>
        </p:nvSpPr>
        <p:spPr/>
        <p:txBody>
          <a:bodyPr/>
          <a:lstStyle/>
          <a:p>
            <a:r>
              <a:rPr lang="en-IN" dirty="0"/>
              <a:t>120$</a:t>
            </a:r>
          </a:p>
        </p:txBody>
      </p:sp>
      <p:sp>
        <p:nvSpPr>
          <p:cNvPr id="13" name="Text Placeholder 12">
            <a:extLst>
              <a:ext uri="{FF2B5EF4-FFF2-40B4-BE49-F238E27FC236}">
                <a16:creationId xmlns:a16="http://schemas.microsoft.com/office/drawing/2014/main" id="{0969E256-42D3-AEF9-3B88-2C6F42DF6087}"/>
              </a:ext>
            </a:extLst>
          </p:cNvPr>
          <p:cNvSpPr>
            <a:spLocks noGrp="1"/>
          </p:cNvSpPr>
          <p:nvPr>
            <p:ph type="body" sz="quarter" idx="18"/>
          </p:nvPr>
        </p:nvSpPr>
        <p:spPr/>
        <p:txBody>
          <a:bodyPr/>
          <a:lstStyle/>
          <a:p>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In </a:t>
            </a:r>
            <a:r>
              <a:rPr lang="en-IN" dirty="0" err="1"/>
              <a:t>commodo</a:t>
            </a:r>
            <a:r>
              <a:rPr lang="en-IN" dirty="0"/>
              <a:t> </a:t>
            </a:r>
            <a:r>
              <a:rPr lang="en-IN" dirty="0" err="1"/>
              <a:t>tellus</a:t>
            </a:r>
            <a:r>
              <a:rPr lang="en-IN" dirty="0"/>
              <a:t> </a:t>
            </a:r>
            <a:r>
              <a:rPr lang="en-IN" dirty="0" err="1"/>
              <a:t>nec</a:t>
            </a:r>
            <a:r>
              <a:rPr lang="en-IN" dirty="0"/>
              <a:t> </a:t>
            </a:r>
            <a:r>
              <a:rPr lang="en-IN" dirty="0" err="1"/>
              <a:t>pretium</a:t>
            </a:r>
            <a:r>
              <a:rPr lang="en-IN" dirty="0"/>
              <a:t> </a:t>
            </a:r>
            <a:r>
              <a:rPr lang="en-IN" dirty="0" err="1"/>
              <a:t>consectetur</a:t>
            </a:r>
            <a:r>
              <a:rPr lang="en-IN" dirty="0"/>
              <a:t>. </a:t>
            </a:r>
          </a:p>
        </p:txBody>
      </p:sp>
      <p:sp>
        <p:nvSpPr>
          <p:cNvPr id="14" name="Text Placeholder 13">
            <a:extLst>
              <a:ext uri="{FF2B5EF4-FFF2-40B4-BE49-F238E27FC236}">
                <a16:creationId xmlns:a16="http://schemas.microsoft.com/office/drawing/2014/main" id="{14466B8F-B751-1405-0675-BBF637CD78ED}"/>
              </a:ext>
            </a:extLst>
          </p:cNvPr>
          <p:cNvSpPr>
            <a:spLocks noGrp="1"/>
          </p:cNvSpPr>
          <p:nvPr>
            <p:ph type="body" sz="quarter" idx="19"/>
          </p:nvPr>
        </p:nvSpPr>
        <p:spPr/>
        <p:txBody>
          <a:bodyPr/>
          <a:lstStyle/>
          <a:p>
            <a:r>
              <a:rPr lang="en-IN" dirty="0"/>
              <a:t>530$</a:t>
            </a:r>
          </a:p>
        </p:txBody>
      </p:sp>
    </p:spTree>
    <p:extLst>
      <p:ext uri="{BB962C8B-B14F-4D97-AF65-F5344CB8AC3E}">
        <p14:creationId xmlns:p14="http://schemas.microsoft.com/office/powerpoint/2010/main" val="30921808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010C0B72-0EC8-EDBF-AA38-A7675DC68E7F}"/>
              </a:ext>
            </a:extLst>
          </p:cNvPr>
          <p:cNvSpPr>
            <a:spLocks noGrp="1"/>
          </p:cNvSpPr>
          <p:nvPr>
            <p:ph type="title"/>
          </p:nvPr>
        </p:nvSpPr>
        <p:spPr/>
        <p:txBody>
          <a:bodyPr>
            <a:normAutofit/>
          </a:bodyPr>
          <a:lstStyle/>
          <a:p>
            <a:r>
              <a:rPr lang="en-IN" dirty="0"/>
              <a:t>Testimonial</a:t>
            </a:r>
          </a:p>
        </p:txBody>
      </p:sp>
      <p:pic>
        <p:nvPicPr>
          <p:cNvPr id="30" name="Picture Placeholder 29" descr="A cell phone with a picture of waves&#10;&#10;Description automatically generated">
            <a:extLst>
              <a:ext uri="{FF2B5EF4-FFF2-40B4-BE49-F238E27FC236}">
                <a16:creationId xmlns:a16="http://schemas.microsoft.com/office/drawing/2014/main" id="{A6A63B69-E744-D5F8-41F0-9A5A384583DF}"/>
              </a:ext>
            </a:extLst>
          </p:cNvPr>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l="-9063" r="-9063"/>
          <a:stretch/>
        </p:blipFill>
        <p:spPr>
          <a:xfrm>
            <a:off x="7321913" y="304800"/>
            <a:ext cx="4546152" cy="6365192"/>
          </a:xfrm>
        </p:spPr>
      </p:pic>
      <p:sp>
        <p:nvSpPr>
          <p:cNvPr id="16" name="Picture Placeholder 15">
            <a:extLst>
              <a:ext uri="{FF2B5EF4-FFF2-40B4-BE49-F238E27FC236}">
                <a16:creationId xmlns:a16="http://schemas.microsoft.com/office/drawing/2014/main" id="{21AF01D4-CC01-6E47-E839-9FA586A57847}"/>
              </a:ext>
            </a:extLst>
          </p:cNvPr>
          <p:cNvSpPr>
            <a:spLocks noGrp="1"/>
          </p:cNvSpPr>
          <p:nvPr>
            <p:ph type="pic" sz="quarter" idx="22"/>
          </p:nvPr>
        </p:nvSpPr>
        <p:spPr/>
        <p:txBody>
          <a:bodyPr/>
          <a:lstStyle/>
          <a:p>
            <a:endParaRPr lang="en-IN"/>
          </a:p>
        </p:txBody>
      </p:sp>
      <p:sp>
        <p:nvSpPr>
          <p:cNvPr id="14" name="Text Placeholder 13">
            <a:extLst>
              <a:ext uri="{FF2B5EF4-FFF2-40B4-BE49-F238E27FC236}">
                <a16:creationId xmlns:a16="http://schemas.microsoft.com/office/drawing/2014/main" id="{52E38C2A-C570-0BC5-2044-2BF73D6F2721}"/>
              </a:ext>
            </a:extLst>
          </p:cNvPr>
          <p:cNvSpPr>
            <a:spLocks noGrp="1"/>
          </p:cNvSpPr>
          <p:nvPr>
            <p:ph type="body" sz="quarter" idx="11"/>
          </p:nvPr>
        </p:nvSpPr>
        <p:spPr/>
        <p:txBody>
          <a:bodyPr/>
          <a:lstStyle/>
          <a:p>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In </a:t>
            </a:r>
            <a:r>
              <a:rPr lang="en-IN" dirty="0" err="1"/>
              <a:t>commodo</a:t>
            </a:r>
            <a:r>
              <a:rPr lang="en-IN" dirty="0"/>
              <a:t> </a:t>
            </a:r>
            <a:r>
              <a:rPr lang="en-IN" dirty="0" err="1"/>
              <a:t>tellus</a:t>
            </a:r>
            <a:r>
              <a:rPr lang="en-IN" dirty="0"/>
              <a:t> </a:t>
            </a:r>
            <a:r>
              <a:rPr lang="en-IN" dirty="0" err="1"/>
              <a:t>nec</a:t>
            </a:r>
            <a:r>
              <a:rPr lang="en-IN" dirty="0"/>
              <a:t> </a:t>
            </a:r>
            <a:r>
              <a:rPr lang="en-IN" dirty="0" err="1"/>
              <a:t>pretium</a:t>
            </a:r>
            <a:r>
              <a:rPr lang="en-IN" dirty="0"/>
              <a:t> </a:t>
            </a:r>
            <a:r>
              <a:rPr lang="en-IN" dirty="0" err="1"/>
              <a:t>consectetur</a:t>
            </a:r>
            <a:r>
              <a:rPr lang="en-IN" dirty="0"/>
              <a:t>. </a:t>
            </a:r>
          </a:p>
        </p:txBody>
      </p:sp>
      <p:sp>
        <p:nvSpPr>
          <p:cNvPr id="15" name="Text Placeholder 14">
            <a:extLst>
              <a:ext uri="{FF2B5EF4-FFF2-40B4-BE49-F238E27FC236}">
                <a16:creationId xmlns:a16="http://schemas.microsoft.com/office/drawing/2014/main" id="{6DF50664-1129-90A3-0499-4D15D90C6C27}"/>
              </a:ext>
            </a:extLst>
          </p:cNvPr>
          <p:cNvSpPr>
            <a:spLocks noGrp="1"/>
          </p:cNvSpPr>
          <p:nvPr>
            <p:ph type="body" sz="quarter" idx="13"/>
          </p:nvPr>
        </p:nvSpPr>
        <p:spPr/>
        <p:txBody>
          <a:bodyPr/>
          <a:lstStyle/>
          <a:p>
            <a:r>
              <a:rPr lang="en-IN" dirty="0"/>
              <a:t>Lorem ipsum </a:t>
            </a:r>
            <a:r>
              <a:rPr lang="en-IN" dirty="0" err="1"/>
              <a:t>dolor</a:t>
            </a:r>
            <a:r>
              <a:rPr lang="en-IN" dirty="0"/>
              <a:t> </a:t>
            </a:r>
          </a:p>
        </p:txBody>
      </p:sp>
      <p:sp>
        <p:nvSpPr>
          <p:cNvPr id="17" name="Picture Placeholder 16">
            <a:extLst>
              <a:ext uri="{FF2B5EF4-FFF2-40B4-BE49-F238E27FC236}">
                <a16:creationId xmlns:a16="http://schemas.microsoft.com/office/drawing/2014/main" id="{8B9B469E-47A1-763D-AF84-C44EFC1A8438}"/>
              </a:ext>
            </a:extLst>
          </p:cNvPr>
          <p:cNvSpPr>
            <a:spLocks noGrp="1"/>
          </p:cNvSpPr>
          <p:nvPr>
            <p:ph type="pic" sz="quarter" idx="23"/>
          </p:nvPr>
        </p:nvSpPr>
        <p:spPr/>
        <p:txBody>
          <a:bodyPr/>
          <a:lstStyle/>
          <a:p>
            <a:endParaRPr lang="en-IN"/>
          </a:p>
        </p:txBody>
      </p:sp>
      <p:sp>
        <p:nvSpPr>
          <p:cNvPr id="18" name="Text Placeholder 17">
            <a:extLst>
              <a:ext uri="{FF2B5EF4-FFF2-40B4-BE49-F238E27FC236}">
                <a16:creationId xmlns:a16="http://schemas.microsoft.com/office/drawing/2014/main" id="{D1F5D293-1571-6009-A768-CECD045BC187}"/>
              </a:ext>
            </a:extLst>
          </p:cNvPr>
          <p:cNvSpPr>
            <a:spLocks noGrp="1"/>
          </p:cNvSpPr>
          <p:nvPr>
            <p:ph type="body" sz="quarter" idx="24"/>
          </p:nvPr>
        </p:nvSpPr>
        <p:spPr/>
        <p:txBody>
          <a:bodyPr/>
          <a:lstStyle/>
          <a:p>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In </a:t>
            </a:r>
            <a:r>
              <a:rPr lang="en-IN" dirty="0" err="1"/>
              <a:t>commodo</a:t>
            </a:r>
            <a:r>
              <a:rPr lang="en-IN" dirty="0"/>
              <a:t> </a:t>
            </a:r>
            <a:r>
              <a:rPr lang="en-IN" dirty="0" err="1"/>
              <a:t>tellus</a:t>
            </a:r>
            <a:r>
              <a:rPr lang="en-IN" dirty="0"/>
              <a:t> </a:t>
            </a:r>
            <a:r>
              <a:rPr lang="en-IN" dirty="0" err="1"/>
              <a:t>nec</a:t>
            </a:r>
            <a:r>
              <a:rPr lang="en-IN" dirty="0"/>
              <a:t> </a:t>
            </a:r>
            <a:r>
              <a:rPr lang="en-IN" dirty="0" err="1"/>
              <a:t>pretium</a:t>
            </a:r>
            <a:r>
              <a:rPr lang="en-IN" dirty="0"/>
              <a:t> </a:t>
            </a:r>
            <a:r>
              <a:rPr lang="en-IN" dirty="0" err="1"/>
              <a:t>consectetur</a:t>
            </a:r>
            <a:r>
              <a:rPr lang="en-IN" dirty="0"/>
              <a:t>. </a:t>
            </a:r>
          </a:p>
        </p:txBody>
      </p:sp>
      <p:sp>
        <p:nvSpPr>
          <p:cNvPr id="19" name="Text Placeholder 18">
            <a:extLst>
              <a:ext uri="{FF2B5EF4-FFF2-40B4-BE49-F238E27FC236}">
                <a16:creationId xmlns:a16="http://schemas.microsoft.com/office/drawing/2014/main" id="{9BAA92E8-E9C4-6327-5FF1-70C2F624B82C}"/>
              </a:ext>
            </a:extLst>
          </p:cNvPr>
          <p:cNvSpPr>
            <a:spLocks noGrp="1"/>
          </p:cNvSpPr>
          <p:nvPr>
            <p:ph type="body" sz="quarter" idx="25"/>
          </p:nvPr>
        </p:nvSpPr>
        <p:spPr/>
        <p:txBody>
          <a:bodyPr/>
          <a:lstStyle/>
          <a:p>
            <a:r>
              <a:rPr lang="en-IN" dirty="0"/>
              <a:t>Lorem ipsum </a:t>
            </a:r>
            <a:r>
              <a:rPr lang="en-IN" dirty="0" err="1"/>
              <a:t>dolor</a:t>
            </a:r>
            <a:r>
              <a:rPr lang="en-IN" dirty="0"/>
              <a:t> </a:t>
            </a:r>
          </a:p>
        </p:txBody>
      </p:sp>
      <p:sp>
        <p:nvSpPr>
          <p:cNvPr id="20" name="Picture Placeholder 19">
            <a:extLst>
              <a:ext uri="{FF2B5EF4-FFF2-40B4-BE49-F238E27FC236}">
                <a16:creationId xmlns:a16="http://schemas.microsoft.com/office/drawing/2014/main" id="{E9AD2DD5-90D4-023E-7C3C-AF60F4437737}"/>
              </a:ext>
            </a:extLst>
          </p:cNvPr>
          <p:cNvSpPr>
            <a:spLocks noGrp="1"/>
          </p:cNvSpPr>
          <p:nvPr>
            <p:ph type="pic" sz="quarter" idx="26"/>
          </p:nvPr>
        </p:nvSpPr>
        <p:spPr/>
        <p:txBody>
          <a:bodyPr/>
          <a:lstStyle/>
          <a:p>
            <a:endParaRPr lang="en-IN"/>
          </a:p>
        </p:txBody>
      </p:sp>
      <p:sp>
        <p:nvSpPr>
          <p:cNvPr id="21" name="Text Placeholder 20">
            <a:extLst>
              <a:ext uri="{FF2B5EF4-FFF2-40B4-BE49-F238E27FC236}">
                <a16:creationId xmlns:a16="http://schemas.microsoft.com/office/drawing/2014/main" id="{68BA2E55-C961-907F-15B4-BB70D7539A36}"/>
              </a:ext>
            </a:extLst>
          </p:cNvPr>
          <p:cNvSpPr>
            <a:spLocks noGrp="1"/>
          </p:cNvSpPr>
          <p:nvPr>
            <p:ph type="body" sz="quarter" idx="27"/>
          </p:nvPr>
        </p:nvSpPr>
        <p:spPr/>
        <p:txBody>
          <a:bodyPr/>
          <a:lstStyle/>
          <a:p>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In </a:t>
            </a:r>
            <a:r>
              <a:rPr lang="en-IN" dirty="0" err="1"/>
              <a:t>commodo</a:t>
            </a:r>
            <a:r>
              <a:rPr lang="en-IN" dirty="0"/>
              <a:t> </a:t>
            </a:r>
            <a:r>
              <a:rPr lang="en-IN" dirty="0" err="1"/>
              <a:t>tellus</a:t>
            </a:r>
            <a:r>
              <a:rPr lang="en-IN" dirty="0"/>
              <a:t> </a:t>
            </a:r>
            <a:r>
              <a:rPr lang="en-IN" dirty="0" err="1"/>
              <a:t>nec</a:t>
            </a:r>
            <a:r>
              <a:rPr lang="en-IN" dirty="0"/>
              <a:t> </a:t>
            </a:r>
            <a:r>
              <a:rPr lang="en-IN" dirty="0" err="1"/>
              <a:t>pretium</a:t>
            </a:r>
            <a:r>
              <a:rPr lang="en-IN" dirty="0"/>
              <a:t> </a:t>
            </a:r>
            <a:r>
              <a:rPr lang="en-IN" dirty="0" err="1"/>
              <a:t>consectetur</a:t>
            </a:r>
            <a:r>
              <a:rPr lang="en-IN" dirty="0"/>
              <a:t>. </a:t>
            </a:r>
          </a:p>
        </p:txBody>
      </p:sp>
      <p:sp>
        <p:nvSpPr>
          <p:cNvPr id="22" name="Text Placeholder 21">
            <a:extLst>
              <a:ext uri="{FF2B5EF4-FFF2-40B4-BE49-F238E27FC236}">
                <a16:creationId xmlns:a16="http://schemas.microsoft.com/office/drawing/2014/main" id="{A097EB09-8688-7712-F9F0-0CB1243D56AA}"/>
              </a:ext>
            </a:extLst>
          </p:cNvPr>
          <p:cNvSpPr>
            <a:spLocks noGrp="1"/>
          </p:cNvSpPr>
          <p:nvPr>
            <p:ph type="body" sz="quarter" idx="28"/>
          </p:nvPr>
        </p:nvSpPr>
        <p:spPr/>
        <p:txBody>
          <a:bodyPr/>
          <a:lstStyle/>
          <a:p>
            <a:r>
              <a:rPr lang="en-IN" dirty="0"/>
              <a:t>Lorem ipsum </a:t>
            </a:r>
            <a:r>
              <a:rPr lang="en-IN" dirty="0" err="1"/>
              <a:t>dolor</a:t>
            </a:r>
            <a:r>
              <a:rPr lang="en-IN" dirty="0"/>
              <a:t> </a:t>
            </a:r>
          </a:p>
        </p:txBody>
      </p:sp>
      <p:sp>
        <p:nvSpPr>
          <p:cNvPr id="23" name="Picture Placeholder 22">
            <a:extLst>
              <a:ext uri="{FF2B5EF4-FFF2-40B4-BE49-F238E27FC236}">
                <a16:creationId xmlns:a16="http://schemas.microsoft.com/office/drawing/2014/main" id="{DF884AEA-89D1-8635-02E8-854D66606D4B}"/>
              </a:ext>
            </a:extLst>
          </p:cNvPr>
          <p:cNvSpPr>
            <a:spLocks noGrp="1"/>
          </p:cNvSpPr>
          <p:nvPr>
            <p:ph type="pic" sz="quarter" idx="29"/>
          </p:nvPr>
        </p:nvSpPr>
        <p:spPr/>
        <p:txBody>
          <a:bodyPr/>
          <a:lstStyle/>
          <a:p>
            <a:endParaRPr lang="en-IN"/>
          </a:p>
        </p:txBody>
      </p:sp>
      <p:sp>
        <p:nvSpPr>
          <p:cNvPr id="24" name="Text Placeholder 23">
            <a:extLst>
              <a:ext uri="{FF2B5EF4-FFF2-40B4-BE49-F238E27FC236}">
                <a16:creationId xmlns:a16="http://schemas.microsoft.com/office/drawing/2014/main" id="{5D7114AA-0B94-063E-E5AB-DBD7DC5BFD1E}"/>
              </a:ext>
            </a:extLst>
          </p:cNvPr>
          <p:cNvSpPr>
            <a:spLocks noGrp="1"/>
          </p:cNvSpPr>
          <p:nvPr>
            <p:ph type="body" sz="quarter" idx="30"/>
          </p:nvPr>
        </p:nvSpPr>
        <p:spPr/>
        <p:txBody>
          <a:bodyPr/>
          <a:lstStyle/>
          <a:p>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In </a:t>
            </a:r>
            <a:r>
              <a:rPr lang="en-IN" dirty="0" err="1"/>
              <a:t>commodo</a:t>
            </a:r>
            <a:r>
              <a:rPr lang="en-IN" dirty="0"/>
              <a:t> </a:t>
            </a:r>
            <a:r>
              <a:rPr lang="en-IN" dirty="0" err="1"/>
              <a:t>tellus</a:t>
            </a:r>
            <a:r>
              <a:rPr lang="en-IN" dirty="0"/>
              <a:t> </a:t>
            </a:r>
            <a:r>
              <a:rPr lang="en-IN" dirty="0" err="1"/>
              <a:t>nec</a:t>
            </a:r>
            <a:r>
              <a:rPr lang="en-IN" dirty="0"/>
              <a:t> </a:t>
            </a:r>
            <a:r>
              <a:rPr lang="en-IN" dirty="0" err="1"/>
              <a:t>pretium</a:t>
            </a:r>
            <a:r>
              <a:rPr lang="en-IN" dirty="0"/>
              <a:t> </a:t>
            </a:r>
            <a:r>
              <a:rPr lang="en-IN" dirty="0" err="1"/>
              <a:t>consectetur</a:t>
            </a:r>
            <a:r>
              <a:rPr lang="en-IN" dirty="0"/>
              <a:t>. </a:t>
            </a:r>
          </a:p>
        </p:txBody>
      </p:sp>
      <p:sp>
        <p:nvSpPr>
          <p:cNvPr id="25" name="Text Placeholder 24">
            <a:extLst>
              <a:ext uri="{FF2B5EF4-FFF2-40B4-BE49-F238E27FC236}">
                <a16:creationId xmlns:a16="http://schemas.microsoft.com/office/drawing/2014/main" id="{DC254111-6730-A665-4DDF-E98F05D3BF14}"/>
              </a:ext>
            </a:extLst>
          </p:cNvPr>
          <p:cNvSpPr>
            <a:spLocks noGrp="1"/>
          </p:cNvSpPr>
          <p:nvPr>
            <p:ph type="body" sz="quarter" idx="31"/>
          </p:nvPr>
        </p:nvSpPr>
        <p:spPr/>
        <p:txBody>
          <a:bodyPr/>
          <a:lstStyle/>
          <a:p>
            <a:r>
              <a:rPr lang="en-IN" dirty="0"/>
              <a:t>Lorem ipsum </a:t>
            </a:r>
            <a:r>
              <a:rPr lang="en-IN" dirty="0" err="1"/>
              <a:t>dolor</a:t>
            </a:r>
            <a:r>
              <a:rPr lang="en-IN" dirty="0"/>
              <a:t> </a:t>
            </a:r>
          </a:p>
        </p:txBody>
      </p:sp>
      <p:sp>
        <p:nvSpPr>
          <p:cNvPr id="26" name="Picture Placeholder 25">
            <a:extLst>
              <a:ext uri="{FF2B5EF4-FFF2-40B4-BE49-F238E27FC236}">
                <a16:creationId xmlns:a16="http://schemas.microsoft.com/office/drawing/2014/main" id="{0D1220DF-FE15-DCC5-C09A-D7423FFE2865}"/>
              </a:ext>
            </a:extLst>
          </p:cNvPr>
          <p:cNvSpPr>
            <a:spLocks noGrp="1"/>
          </p:cNvSpPr>
          <p:nvPr>
            <p:ph type="pic" sz="quarter" idx="32"/>
          </p:nvPr>
        </p:nvSpPr>
        <p:spPr/>
        <p:txBody>
          <a:bodyPr/>
          <a:lstStyle/>
          <a:p>
            <a:endParaRPr lang="en-IN"/>
          </a:p>
        </p:txBody>
      </p:sp>
      <p:sp>
        <p:nvSpPr>
          <p:cNvPr id="27" name="Text Placeholder 26">
            <a:extLst>
              <a:ext uri="{FF2B5EF4-FFF2-40B4-BE49-F238E27FC236}">
                <a16:creationId xmlns:a16="http://schemas.microsoft.com/office/drawing/2014/main" id="{DCE276E8-651D-D83A-009D-7A9265065E86}"/>
              </a:ext>
            </a:extLst>
          </p:cNvPr>
          <p:cNvSpPr>
            <a:spLocks noGrp="1"/>
          </p:cNvSpPr>
          <p:nvPr>
            <p:ph type="body" sz="quarter" idx="33"/>
          </p:nvPr>
        </p:nvSpPr>
        <p:spPr/>
        <p:txBody>
          <a:bodyPr/>
          <a:lstStyle/>
          <a:p>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In </a:t>
            </a:r>
            <a:r>
              <a:rPr lang="en-IN" dirty="0" err="1"/>
              <a:t>commodo</a:t>
            </a:r>
            <a:r>
              <a:rPr lang="en-IN" dirty="0"/>
              <a:t> </a:t>
            </a:r>
            <a:r>
              <a:rPr lang="en-IN" dirty="0" err="1"/>
              <a:t>tellus</a:t>
            </a:r>
            <a:r>
              <a:rPr lang="en-IN" dirty="0"/>
              <a:t> </a:t>
            </a:r>
            <a:r>
              <a:rPr lang="en-IN" dirty="0" err="1"/>
              <a:t>nec</a:t>
            </a:r>
            <a:r>
              <a:rPr lang="en-IN" dirty="0"/>
              <a:t> </a:t>
            </a:r>
            <a:r>
              <a:rPr lang="en-IN" dirty="0" err="1"/>
              <a:t>pretium</a:t>
            </a:r>
            <a:r>
              <a:rPr lang="en-IN" dirty="0"/>
              <a:t> </a:t>
            </a:r>
            <a:r>
              <a:rPr lang="en-IN" dirty="0" err="1"/>
              <a:t>consectetur</a:t>
            </a:r>
            <a:r>
              <a:rPr lang="en-IN" dirty="0"/>
              <a:t>. </a:t>
            </a:r>
          </a:p>
        </p:txBody>
      </p:sp>
      <p:sp>
        <p:nvSpPr>
          <p:cNvPr id="28" name="Text Placeholder 27">
            <a:extLst>
              <a:ext uri="{FF2B5EF4-FFF2-40B4-BE49-F238E27FC236}">
                <a16:creationId xmlns:a16="http://schemas.microsoft.com/office/drawing/2014/main" id="{D230969D-6993-2E58-7097-CDA259DADF88}"/>
              </a:ext>
            </a:extLst>
          </p:cNvPr>
          <p:cNvSpPr>
            <a:spLocks noGrp="1"/>
          </p:cNvSpPr>
          <p:nvPr>
            <p:ph type="body" sz="quarter" idx="34"/>
          </p:nvPr>
        </p:nvSpPr>
        <p:spPr/>
        <p:txBody>
          <a:bodyPr/>
          <a:lstStyle/>
          <a:p>
            <a:r>
              <a:rPr lang="en-IN" dirty="0"/>
              <a:t>Lorem ipsum </a:t>
            </a:r>
            <a:r>
              <a:rPr lang="en-IN" dirty="0" err="1"/>
              <a:t>dolor</a:t>
            </a:r>
            <a:r>
              <a:rPr lang="en-IN" dirty="0"/>
              <a:t> </a:t>
            </a:r>
          </a:p>
        </p:txBody>
      </p:sp>
    </p:spTree>
    <p:extLst>
      <p:ext uri="{BB962C8B-B14F-4D97-AF65-F5344CB8AC3E}">
        <p14:creationId xmlns:p14="http://schemas.microsoft.com/office/powerpoint/2010/main" val="7251617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81597CBC-C6C4-6A08-93FB-4AC6A4421B8D}"/>
              </a:ext>
            </a:extLst>
          </p:cNvPr>
          <p:cNvSpPr>
            <a:spLocks noGrp="1"/>
          </p:cNvSpPr>
          <p:nvPr>
            <p:ph type="title"/>
          </p:nvPr>
        </p:nvSpPr>
        <p:spPr/>
        <p:txBody>
          <a:bodyPr/>
          <a:lstStyle/>
          <a:p>
            <a:r>
              <a:rPr lang="en-IN" dirty="0"/>
              <a:t>Thanks You</a:t>
            </a:r>
          </a:p>
        </p:txBody>
      </p:sp>
      <p:pic>
        <p:nvPicPr>
          <p:cNvPr id="15" name="Picture Placeholder 14" descr="A cell phone with a picture of two people on the screen&#10;&#10;Description automatically generated">
            <a:extLst>
              <a:ext uri="{FF2B5EF4-FFF2-40B4-BE49-F238E27FC236}">
                <a16:creationId xmlns:a16="http://schemas.microsoft.com/office/drawing/2014/main" id="{FAADB12E-DE99-5F95-E9B5-35D20F643B9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7174" t="19683" r="17174" b="19683"/>
          <a:stretch/>
        </p:blipFill>
        <p:spPr>
          <a:xfrm>
            <a:off x="898750" y="304800"/>
            <a:ext cx="5146450" cy="6365192"/>
          </a:xfrm>
        </p:spPr>
      </p:pic>
    </p:spTree>
    <p:extLst>
      <p:ext uri="{BB962C8B-B14F-4D97-AF65-F5344CB8AC3E}">
        <p14:creationId xmlns:p14="http://schemas.microsoft.com/office/powerpoint/2010/main" val="10507501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F98C2A-3F87-D36E-257A-A3E51BB5D729}"/>
              </a:ext>
            </a:extLst>
          </p:cNvPr>
          <p:cNvSpPr>
            <a:spLocks noGrp="1"/>
          </p:cNvSpPr>
          <p:nvPr>
            <p:ph type="title"/>
          </p:nvPr>
        </p:nvSpPr>
        <p:spPr/>
        <p:txBody>
          <a:bodyPr>
            <a:normAutofit/>
          </a:bodyPr>
          <a:lstStyle/>
          <a:p>
            <a:r>
              <a:rPr lang="en-IN" dirty="0"/>
              <a:t>Table of Content</a:t>
            </a:r>
          </a:p>
        </p:txBody>
      </p:sp>
      <p:pic>
        <p:nvPicPr>
          <p:cNvPr id="15" name="Picture Placeholder 14" descr="A cell phone with a blurry image of a city street&#10;&#10;Description automatically generated">
            <a:extLst>
              <a:ext uri="{FF2B5EF4-FFF2-40B4-BE49-F238E27FC236}">
                <a16:creationId xmlns:a16="http://schemas.microsoft.com/office/drawing/2014/main" id="{3D017CA8-7A25-786E-7FC0-A69EAFCA3DE4}"/>
              </a:ext>
            </a:extLst>
          </p:cNvPr>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a:stretch>
            <a:fillRect/>
          </a:stretch>
        </p:blipFill>
        <p:spPr/>
      </p:pic>
      <p:sp>
        <p:nvSpPr>
          <p:cNvPr id="6" name="Text Placeholder 5">
            <a:extLst>
              <a:ext uri="{FF2B5EF4-FFF2-40B4-BE49-F238E27FC236}">
                <a16:creationId xmlns:a16="http://schemas.microsoft.com/office/drawing/2014/main" id="{A2EB84C4-058C-2D46-9374-9C0F4089ED5E}"/>
              </a:ext>
            </a:extLst>
          </p:cNvPr>
          <p:cNvSpPr>
            <a:spLocks noGrp="1"/>
          </p:cNvSpPr>
          <p:nvPr>
            <p:ph type="body" sz="quarter" idx="11"/>
          </p:nvPr>
        </p:nvSpPr>
        <p:spPr/>
        <p:txBody>
          <a:body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In </a:t>
            </a:r>
            <a:r>
              <a:rPr lang="en-GB" dirty="0" err="1"/>
              <a:t>commodo</a:t>
            </a:r>
            <a:r>
              <a:rPr lang="en-GB" dirty="0"/>
              <a:t> </a:t>
            </a:r>
            <a:r>
              <a:rPr lang="en-GB" dirty="0" err="1"/>
              <a:t>tellus</a:t>
            </a:r>
            <a:r>
              <a:rPr lang="en-GB" dirty="0"/>
              <a:t> </a:t>
            </a:r>
            <a:r>
              <a:rPr lang="en-GB" dirty="0" err="1"/>
              <a:t>nec</a:t>
            </a:r>
            <a:r>
              <a:rPr lang="en-GB" dirty="0"/>
              <a:t> </a:t>
            </a:r>
            <a:r>
              <a:rPr lang="en-GB" dirty="0" err="1"/>
              <a:t>pretium</a:t>
            </a:r>
            <a:r>
              <a:rPr lang="en-GB" dirty="0"/>
              <a:t> </a:t>
            </a:r>
            <a:r>
              <a:rPr lang="en-GB" dirty="0" err="1"/>
              <a:t>consectetur</a:t>
            </a:r>
            <a:r>
              <a:rPr lang="en-GB" dirty="0"/>
              <a:t>. Morbi </a:t>
            </a:r>
            <a:r>
              <a:rPr lang="en-GB" dirty="0" err="1"/>
              <a:t>vel</a:t>
            </a:r>
            <a:r>
              <a:rPr lang="en-GB" dirty="0"/>
              <a:t> pharetra </a:t>
            </a:r>
            <a:r>
              <a:rPr lang="en-GB" dirty="0" err="1"/>
              <a:t>tellus</a:t>
            </a:r>
            <a:r>
              <a:rPr lang="en-GB" dirty="0"/>
              <a:t>. </a:t>
            </a:r>
          </a:p>
        </p:txBody>
      </p:sp>
      <p:sp>
        <p:nvSpPr>
          <p:cNvPr id="7" name="Text Placeholder 6">
            <a:extLst>
              <a:ext uri="{FF2B5EF4-FFF2-40B4-BE49-F238E27FC236}">
                <a16:creationId xmlns:a16="http://schemas.microsoft.com/office/drawing/2014/main" id="{CE4E834F-97BB-2506-DEAA-3859E295F752}"/>
              </a:ext>
            </a:extLst>
          </p:cNvPr>
          <p:cNvSpPr>
            <a:spLocks noGrp="1"/>
          </p:cNvSpPr>
          <p:nvPr>
            <p:ph type="body" sz="quarter" idx="13"/>
          </p:nvPr>
        </p:nvSpPr>
        <p:spPr/>
        <p:txBody>
          <a:bodyPr/>
          <a:lstStyle/>
          <a:p>
            <a:r>
              <a:rPr lang="en-IN" dirty="0"/>
              <a:t>Lorem ipsum </a:t>
            </a:r>
            <a:r>
              <a:rPr lang="en-IN" dirty="0" err="1"/>
              <a:t>dolor</a:t>
            </a:r>
            <a:r>
              <a:rPr lang="en-IN" dirty="0"/>
              <a:t> </a:t>
            </a:r>
          </a:p>
        </p:txBody>
      </p:sp>
      <p:sp>
        <p:nvSpPr>
          <p:cNvPr id="8" name="Text Placeholder 7">
            <a:extLst>
              <a:ext uri="{FF2B5EF4-FFF2-40B4-BE49-F238E27FC236}">
                <a16:creationId xmlns:a16="http://schemas.microsoft.com/office/drawing/2014/main" id="{8BF1F057-223D-9905-E9A0-B9BE030552CD}"/>
              </a:ext>
            </a:extLst>
          </p:cNvPr>
          <p:cNvSpPr>
            <a:spLocks noGrp="1"/>
          </p:cNvSpPr>
          <p:nvPr>
            <p:ph type="body" sz="quarter" idx="14"/>
          </p:nvPr>
        </p:nvSpPr>
        <p:spPr/>
        <p:txBody>
          <a:body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In </a:t>
            </a:r>
            <a:r>
              <a:rPr lang="en-GB" dirty="0" err="1"/>
              <a:t>commodo</a:t>
            </a:r>
            <a:r>
              <a:rPr lang="en-GB" dirty="0"/>
              <a:t> </a:t>
            </a:r>
            <a:r>
              <a:rPr lang="en-GB" dirty="0" err="1"/>
              <a:t>tellus</a:t>
            </a:r>
            <a:r>
              <a:rPr lang="en-GB" dirty="0"/>
              <a:t> </a:t>
            </a:r>
            <a:r>
              <a:rPr lang="en-GB" dirty="0" err="1"/>
              <a:t>nec</a:t>
            </a:r>
            <a:r>
              <a:rPr lang="en-GB" dirty="0"/>
              <a:t> </a:t>
            </a:r>
            <a:r>
              <a:rPr lang="en-GB" dirty="0" err="1"/>
              <a:t>pretium</a:t>
            </a:r>
            <a:r>
              <a:rPr lang="en-GB" dirty="0"/>
              <a:t> </a:t>
            </a:r>
            <a:r>
              <a:rPr lang="en-GB" dirty="0" err="1"/>
              <a:t>consectetur</a:t>
            </a:r>
            <a:r>
              <a:rPr lang="en-GB" dirty="0"/>
              <a:t>. Morbi </a:t>
            </a:r>
            <a:r>
              <a:rPr lang="en-GB" dirty="0" err="1"/>
              <a:t>vel</a:t>
            </a:r>
            <a:r>
              <a:rPr lang="en-GB" dirty="0"/>
              <a:t> pharetra </a:t>
            </a:r>
            <a:r>
              <a:rPr lang="en-GB" dirty="0" err="1"/>
              <a:t>tellus</a:t>
            </a:r>
            <a:r>
              <a:rPr lang="en-GB" dirty="0"/>
              <a:t>. </a:t>
            </a:r>
          </a:p>
        </p:txBody>
      </p:sp>
      <p:sp>
        <p:nvSpPr>
          <p:cNvPr id="9" name="Text Placeholder 8">
            <a:extLst>
              <a:ext uri="{FF2B5EF4-FFF2-40B4-BE49-F238E27FC236}">
                <a16:creationId xmlns:a16="http://schemas.microsoft.com/office/drawing/2014/main" id="{61D7AB30-5729-5B10-540E-F52CCBD37D96}"/>
              </a:ext>
            </a:extLst>
          </p:cNvPr>
          <p:cNvSpPr>
            <a:spLocks noGrp="1"/>
          </p:cNvSpPr>
          <p:nvPr>
            <p:ph type="body" sz="quarter" idx="15"/>
          </p:nvPr>
        </p:nvSpPr>
        <p:spPr/>
        <p:txBody>
          <a:bodyPr/>
          <a:lstStyle/>
          <a:p>
            <a:r>
              <a:rPr lang="en-IN" dirty="0"/>
              <a:t>Lorem ipsum </a:t>
            </a:r>
            <a:r>
              <a:rPr lang="en-IN" dirty="0" err="1"/>
              <a:t>dolor</a:t>
            </a:r>
            <a:r>
              <a:rPr lang="en-IN" dirty="0"/>
              <a:t> </a:t>
            </a:r>
          </a:p>
        </p:txBody>
      </p:sp>
      <p:sp>
        <p:nvSpPr>
          <p:cNvPr id="10" name="Text Placeholder 9">
            <a:extLst>
              <a:ext uri="{FF2B5EF4-FFF2-40B4-BE49-F238E27FC236}">
                <a16:creationId xmlns:a16="http://schemas.microsoft.com/office/drawing/2014/main" id="{1A3DBEAA-CF3E-E370-E2AF-20BCA78F5101}"/>
              </a:ext>
            </a:extLst>
          </p:cNvPr>
          <p:cNvSpPr>
            <a:spLocks noGrp="1"/>
          </p:cNvSpPr>
          <p:nvPr>
            <p:ph type="body" sz="quarter" idx="16"/>
          </p:nvPr>
        </p:nvSpPr>
        <p:spPr/>
        <p:txBody>
          <a:body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In </a:t>
            </a:r>
            <a:r>
              <a:rPr lang="en-GB" dirty="0" err="1"/>
              <a:t>commodo</a:t>
            </a:r>
            <a:r>
              <a:rPr lang="en-GB" dirty="0"/>
              <a:t> </a:t>
            </a:r>
            <a:r>
              <a:rPr lang="en-GB" dirty="0" err="1"/>
              <a:t>tellus</a:t>
            </a:r>
            <a:r>
              <a:rPr lang="en-GB" dirty="0"/>
              <a:t> </a:t>
            </a:r>
            <a:r>
              <a:rPr lang="en-GB" dirty="0" err="1"/>
              <a:t>nec</a:t>
            </a:r>
            <a:r>
              <a:rPr lang="en-GB" dirty="0"/>
              <a:t> </a:t>
            </a:r>
            <a:r>
              <a:rPr lang="en-GB" dirty="0" err="1"/>
              <a:t>pretium</a:t>
            </a:r>
            <a:r>
              <a:rPr lang="en-GB" dirty="0"/>
              <a:t> </a:t>
            </a:r>
            <a:r>
              <a:rPr lang="en-GB" dirty="0" err="1"/>
              <a:t>consectetur</a:t>
            </a:r>
            <a:r>
              <a:rPr lang="en-GB" dirty="0"/>
              <a:t>. Morbi </a:t>
            </a:r>
            <a:r>
              <a:rPr lang="en-GB" dirty="0" err="1"/>
              <a:t>vel</a:t>
            </a:r>
            <a:r>
              <a:rPr lang="en-GB" dirty="0"/>
              <a:t> pharetra </a:t>
            </a:r>
            <a:r>
              <a:rPr lang="en-GB" dirty="0" err="1"/>
              <a:t>tellus</a:t>
            </a:r>
            <a:r>
              <a:rPr lang="en-GB" dirty="0"/>
              <a:t>. </a:t>
            </a:r>
          </a:p>
        </p:txBody>
      </p:sp>
      <p:sp>
        <p:nvSpPr>
          <p:cNvPr id="11" name="Text Placeholder 10">
            <a:extLst>
              <a:ext uri="{FF2B5EF4-FFF2-40B4-BE49-F238E27FC236}">
                <a16:creationId xmlns:a16="http://schemas.microsoft.com/office/drawing/2014/main" id="{D956C85B-D5D7-BC0D-9100-6E196722766F}"/>
              </a:ext>
            </a:extLst>
          </p:cNvPr>
          <p:cNvSpPr>
            <a:spLocks noGrp="1"/>
          </p:cNvSpPr>
          <p:nvPr>
            <p:ph type="body" sz="quarter" idx="17"/>
          </p:nvPr>
        </p:nvSpPr>
        <p:spPr/>
        <p:txBody>
          <a:bodyPr/>
          <a:lstStyle/>
          <a:p>
            <a:r>
              <a:rPr lang="en-IN" dirty="0"/>
              <a:t>Lorem ipsum </a:t>
            </a:r>
            <a:r>
              <a:rPr lang="en-IN" dirty="0" err="1"/>
              <a:t>dolor</a:t>
            </a:r>
            <a:r>
              <a:rPr lang="en-IN" dirty="0"/>
              <a:t> </a:t>
            </a:r>
          </a:p>
        </p:txBody>
      </p:sp>
      <p:sp>
        <p:nvSpPr>
          <p:cNvPr id="12" name="Text Placeholder 11">
            <a:extLst>
              <a:ext uri="{FF2B5EF4-FFF2-40B4-BE49-F238E27FC236}">
                <a16:creationId xmlns:a16="http://schemas.microsoft.com/office/drawing/2014/main" id="{99B39F4B-059B-346C-0B46-F5FD4F6AB8F2}"/>
              </a:ext>
            </a:extLst>
          </p:cNvPr>
          <p:cNvSpPr>
            <a:spLocks noGrp="1"/>
          </p:cNvSpPr>
          <p:nvPr>
            <p:ph type="body" sz="quarter" idx="18"/>
          </p:nvPr>
        </p:nvSpPr>
        <p:spPr/>
        <p:txBody>
          <a:body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In </a:t>
            </a:r>
            <a:r>
              <a:rPr lang="en-GB" dirty="0" err="1"/>
              <a:t>commodo</a:t>
            </a:r>
            <a:r>
              <a:rPr lang="en-GB" dirty="0"/>
              <a:t> </a:t>
            </a:r>
            <a:r>
              <a:rPr lang="en-GB" dirty="0" err="1"/>
              <a:t>tellus</a:t>
            </a:r>
            <a:r>
              <a:rPr lang="en-GB" dirty="0"/>
              <a:t> </a:t>
            </a:r>
            <a:r>
              <a:rPr lang="en-GB" dirty="0" err="1"/>
              <a:t>nec</a:t>
            </a:r>
            <a:r>
              <a:rPr lang="en-GB" dirty="0"/>
              <a:t> </a:t>
            </a:r>
            <a:r>
              <a:rPr lang="en-GB" dirty="0" err="1"/>
              <a:t>pretium</a:t>
            </a:r>
            <a:r>
              <a:rPr lang="en-GB" dirty="0"/>
              <a:t> </a:t>
            </a:r>
            <a:r>
              <a:rPr lang="en-GB" dirty="0" err="1"/>
              <a:t>consectetur</a:t>
            </a:r>
            <a:r>
              <a:rPr lang="en-GB" dirty="0"/>
              <a:t>. Morbi </a:t>
            </a:r>
            <a:r>
              <a:rPr lang="en-GB" dirty="0" err="1"/>
              <a:t>vel</a:t>
            </a:r>
            <a:r>
              <a:rPr lang="en-GB" dirty="0"/>
              <a:t> pharetra </a:t>
            </a:r>
            <a:r>
              <a:rPr lang="en-GB" dirty="0" err="1"/>
              <a:t>tellus</a:t>
            </a:r>
            <a:r>
              <a:rPr lang="en-GB" dirty="0"/>
              <a:t>. </a:t>
            </a:r>
          </a:p>
        </p:txBody>
      </p:sp>
      <p:sp>
        <p:nvSpPr>
          <p:cNvPr id="13" name="Text Placeholder 12">
            <a:extLst>
              <a:ext uri="{FF2B5EF4-FFF2-40B4-BE49-F238E27FC236}">
                <a16:creationId xmlns:a16="http://schemas.microsoft.com/office/drawing/2014/main" id="{17183E5C-7B02-B30B-241A-7A9BF5E2FE98}"/>
              </a:ext>
            </a:extLst>
          </p:cNvPr>
          <p:cNvSpPr>
            <a:spLocks noGrp="1"/>
          </p:cNvSpPr>
          <p:nvPr>
            <p:ph type="body" sz="quarter" idx="19"/>
          </p:nvPr>
        </p:nvSpPr>
        <p:spPr/>
        <p:txBody>
          <a:bodyPr/>
          <a:lstStyle/>
          <a:p>
            <a:r>
              <a:rPr lang="en-IN" dirty="0"/>
              <a:t>Lorem ipsum </a:t>
            </a:r>
            <a:r>
              <a:rPr lang="en-IN" dirty="0" err="1"/>
              <a:t>dolor</a:t>
            </a:r>
            <a:r>
              <a:rPr lang="en-IN" dirty="0"/>
              <a:t> </a:t>
            </a:r>
          </a:p>
        </p:txBody>
      </p:sp>
    </p:spTree>
    <p:extLst>
      <p:ext uri="{BB962C8B-B14F-4D97-AF65-F5344CB8AC3E}">
        <p14:creationId xmlns:p14="http://schemas.microsoft.com/office/powerpoint/2010/main" val="40108535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0431FE0-67DA-1E48-5100-49130BBB54FA}"/>
              </a:ext>
            </a:extLst>
          </p:cNvPr>
          <p:cNvSpPr>
            <a:spLocks noGrp="1"/>
          </p:cNvSpPr>
          <p:nvPr>
            <p:ph type="title"/>
          </p:nvPr>
        </p:nvSpPr>
        <p:spPr/>
        <p:txBody>
          <a:bodyPr>
            <a:normAutofit/>
          </a:bodyPr>
          <a:lstStyle/>
          <a:p>
            <a:r>
              <a:rPr lang="en-IN"/>
              <a:t>About us</a:t>
            </a:r>
            <a:endParaRPr lang="en-IN" dirty="0"/>
          </a:p>
        </p:txBody>
      </p:sp>
      <p:sp>
        <p:nvSpPr>
          <p:cNvPr id="14" name="Text Placeholder 13">
            <a:extLst>
              <a:ext uri="{FF2B5EF4-FFF2-40B4-BE49-F238E27FC236}">
                <a16:creationId xmlns:a16="http://schemas.microsoft.com/office/drawing/2014/main" id="{95197737-E464-A2CD-25E0-4B2DBD95FDD5}"/>
              </a:ext>
            </a:extLst>
          </p:cNvPr>
          <p:cNvSpPr>
            <a:spLocks noGrp="1"/>
          </p:cNvSpPr>
          <p:nvPr>
            <p:ph type="body" sz="quarter" idx="11"/>
          </p:nvPr>
        </p:nvSpPr>
        <p:spPr/>
        <p:txBody>
          <a:bodyPr/>
          <a:lstStyle/>
          <a:p>
            <a:r>
              <a:rPr lang="en-IN"/>
              <a:t>Lorem ipsum dolor sit amet, consectetur adipiscing elit. Sed sodales aliquet ultrices. Etiam nec condimentum velit, id porta ligula. Fusce aliquet in sem et pharetra. Vivamus sagittis nec tortor eu eleifend. Quisque fringilla pellentesque sollicitudin. Aenean dapibus ligula ut massa fringilla lobortis. Pellentesque id malesuada eros, vitae cursus diam. Curabitur vel placerat eros, dapibus ullamcorper urna. Pellentesque venenatis ipsum at ullamcorper consequat.</a:t>
            </a:r>
            <a:endParaRPr lang="en-IN" dirty="0"/>
          </a:p>
        </p:txBody>
      </p:sp>
      <p:pic>
        <p:nvPicPr>
          <p:cNvPr id="22" name="Picture Placeholder 21" descr="A computer with a reflection of a building&#10;&#10;Description automatically generated">
            <a:extLst>
              <a:ext uri="{FF2B5EF4-FFF2-40B4-BE49-F238E27FC236}">
                <a16:creationId xmlns:a16="http://schemas.microsoft.com/office/drawing/2014/main" id="{FBAFEC8F-8F40-BE50-15CA-B9C560479B7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7262" r="7262"/>
          <a:stretch>
            <a:fillRect/>
          </a:stretch>
        </p:blipFill>
        <p:spPr/>
      </p:pic>
      <p:sp>
        <p:nvSpPr>
          <p:cNvPr id="15" name="Text Placeholder 14">
            <a:extLst>
              <a:ext uri="{FF2B5EF4-FFF2-40B4-BE49-F238E27FC236}">
                <a16:creationId xmlns:a16="http://schemas.microsoft.com/office/drawing/2014/main" id="{AA1BE0F3-BE99-BD4A-5E00-D95475D3B3A0}"/>
              </a:ext>
            </a:extLst>
          </p:cNvPr>
          <p:cNvSpPr>
            <a:spLocks noGrp="1"/>
          </p:cNvSpPr>
          <p:nvPr>
            <p:ph type="body" sz="quarter" idx="12"/>
          </p:nvPr>
        </p:nvSpPr>
        <p:spPr/>
        <p:txBody>
          <a:bodyPr/>
          <a:lstStyle/>
          <a:p>
            <a:r>
              <a:rPr lang="en-IN"/>
              <a:t>Lorem ipsum dolor sit amet, consectetur adipiscing elit. Sed sodales aliquet ultrices. </a:t>
            </a:r>
            <a:endParaRPr lang="en-IN" dirty="0"/>
          </a:p>
        </p:txBody>
      </p:sp>
      <p:sp>
        <p:nvSpPr>
          <p:cNvPr id="17" name="Text Placeholder 16">
            <a:extLst>
              <a:ext uri="{FF2B5EF4-FFF2-40B4-BE49-F238E27FC236}">
                <a16:creationId xmlns:a16="http://schemas.microsoft.com/office/drawing/2014/main" id="{DA6C9A7E-044C-C569-4F6C-AACCCF0706DE}"/>
              </a:ext>
            </a:extLst>
          </p:cNvPr>
          <p:cNvSpPr>
            <a:spLocks noGrp="1"/>
          </p:cNvSpPr>
          <p:nvPr>
            <p:ph type="body" sz="quarter" idx="14"/>
          </p:nvPr>
        </p:nvSpPr>
        <p:spPr/>
        <p:txBody>
          <a:bodyPr/>
          <a:lstStyle/>
          <a:p>
            <a:r>
              <a:rPr lang="en-IN"/>
              <a:t>Lorem ipsum dolor sit amet, consectetur adipiscing elit. Sed sodales aliquet ultrices. </a:t>
            </a:r>
            <a:endParaRPr lang="en-IN" dirty="0"/>
          </a:p>
        </p:txBody>
      </p:sp>
      <p:sp>
        <p:nvSpPr>
          <p:cNvPr id="19" name="Text Placeholder 18">
            <a:extLst>
              <a:ext uri="{FF2B5EF4-FFF2-40B4-BE49-F238E27FC236}">
                <a16:creationId xmlns:a16="http://schemas.microsoft.com/office/drawing/2014/main" id="{43905114-AD5A-2D44-A9E3-A4006E9AD253}"/>
              </a:ext>
            </a:extLst>
          </p:cNvPr>
          <p:cNvSpPr>
            <a:spLocks noGrp="1"/>
          </p:cNvSpPr>
          <p:nvPr>
            <p:ph type="body" sz="quarter" idx="16"/>
          </p:nvPr>
        </p:nvSpPr>
        <p:spPr/>
        <p:txBody>
          <a:bodyPr/>
          <a:lstStyle/>
          <a:p>
            <a:r>
              <a:rPr lang="en-IN"/>
              <a:t>Lorem ipsum dolor sit amet, consectetur adipiscing elit. Sed sodales aliquet ultrices. </a:t>
            </a:r>
            <a:endParaRPr lang="en-IN" dirty="0"/>
          </a:p>
        </p:txBody>
      </p:sp>
      <p:grpSp>
        <p:nvGrpSpPr>
          <p:cNvPr id="23" name="Group 22">
            <a:extLst>
              <a:ext uri="{FF2B5EF4-FFF2-40B4-BE49-F238E27FC236}">
                <a16:creationId xmlns:a16="http://schemas.microsoft.com/office/drawing/2014/main" id="{69CDC69C-2D29-DBE1-CC7A-17912773C4F6}"/>
              </a:ext>
            </a:extLst>
          </p:cNvPr>
          <p:cNvGrpSpPr/>
          <p:nvPr/>
        </p:nvGrpSpPr>
        <p:grpSpPr>
          <a:xfrm>
            <a:off x="837230" y="4440293"/>
            <a:ext cx="406776" cy="503275"/>
            <a:chOff x="10645776" y="2563813"/>
            <a:chExt cx="1398588" cy="1730375"/>
          </a:xfrm>
          <a:solidFill>
            <a:schemeClr val="accent1"/>
          </a:solidFill>
        </p:grpSpPr>
        <p:sp>
          <p:nvSpPr>
            <p:cNvPr id="24" name="Freeform 24">
              <a:extLst>
                <a:ext uri="{FF2B5EF4-FFF2-40B4-BE49-F238E27FC236}">
                  <a16:creationId xmlns:a16="http://schemas.microsoft.com/office/drawing/2014/main" id="{D324E550-CC23-BF04-F13E-A7CAB6D94004}"/>
                </a:ext>
              </a:extLst>
            </p:cNvPr>
            <p:cNvSpPr>
              <a:spLocks/>
            </p:cNvSpPr>
            <p:nvPr/>
          </p:nvSpPr>
          <p:spPr bwMode="auto">
            <a:xfrm>
              <a:off x="11126788" y="4038600"/>
              <a:ext cx="193675" cy="63500"/>
            </a:xfrm>
            <a:custGeom>
              <a:avLst/>
              <a:gdLst>
                <a:gd name="T0" fmla="*/ 203 w 243"/>
                <a:gd name="T1" fmla="*/ 0 h 82"/>
                <a:gd name="T2" fmla="*/ 41 w 243"/>
                <a:gd name="T3" fmla="*/ 0 h 82"/>
                <a:gd name="T4" fmla="*/ 41 w 243"/>
                <a:gd name="T5" fmla="*/ 0 h 82"/>
                <a:gd name="T6" fmla="*/ 32 w 243"/>
                <a:gd name="T7" fmla="*/ 0 h 82"/>
                <a:gd name="T8" fmla="*/ 24 w 243"/>
                <a:gd name="T9" fmla="*/ 4 h 82"/>
                <a:gd name="T10" fmla="*/ 18 w 243"/>
                <a:gd name="T11" fmla="*/ 8 h 82"/>
                <a:gd name="T12" fmla="*/ 13 w 243"/>
                <a:gd name="T13" fmla="*/ 12 h 82"/>
                <a:gd name="T14" fmla="*/ 7 w 243"/>
                <a:gd name="T15" fmla="*/ 17 h 82"/>
                <a:gd name="T16" fmla="*/ 3 w 243"/>
                <a:gd name="T17" fmla="*/ 25 h 82"/>
                <a:gd name="T18" fmla="*/ 1 w 243"/>
                <a:gd name="T19" fmla="*/ 32 h 82"/>
                <a:gd name="T20" fmla="*/ 0 w 243"/>
                <a:gd name="T21" fmla="*/ 40 h 82"/>
                <a:gd name="T22" fmla="*/ 0 w 243"/>
                <a:gd name="T23" fmla="*/ 40 h 82"/>
                <a:gd name="T24" fmla="*/ 1 w 243"/>
                <a:gd name="T25" fmla="*/ 50 h 82"/>
                <a:gd name="T26" fmla="*/ 3 w 243"/>
                <a:gd name="T27" fmla="*/ 57 h 82"/>
                <a:gd name="T28" fmla="*/ 7 w 243"/>
                <a:gd name="T29" fmla="*/ 63 h 82"/>
                <a:gd name="T30" fmla="*/ 13 w 243"/>
                <a:gd name="T31" fmla="*/ 69 h 82"/>
                <a:gd name="T32" fmla="*/ 18 w 243"/>
                <a:gd name="T33" fmla="*/ 74 h 82"/>
                <a:gd name="T34" fmla="*/ 24 w 243"/>
                <a:gd name="T35" fmla="*/ 78 h 82"/>
                <a:gd name="T36" fmla="*/ 32 w 243"/>
                <a:gd name="T37" fmla="*/ 80 h 82"/>
                <a:gd name="T38" fmla="*/ 41 w 243"/>
                <a:gd name="T39" fmla="*/ 82 h 82"/>
                <a:gd name="T40" fmla="*/ 203 w 243"/>
                <a:gd name="T41" fmla="*/ 82 h 82"/>
                <a:gd name="T42" fmla="*/ 203 w 243"/>
                <a:gd name="T43" fmla="*/ 82 h 82"/>
                <a:gd name="T44" fmla="*/ 210 w 243"/>
                <a:gd name="T45" fmla="*/ 80 h 82"/>
                <a:gd name="T46" fmla="*/ 218 w 243"/>
                <a:gd name="T47" fmla="*/ 78 h 82"/>
                <a:gd name="T48" fmla="*/ 225 w 243"/>
                <a:gd name="T49" fmla="*/ 74 h 82"/>
                <a:gd name="T50" fmla="*/ 231 w 243"/>
                <a:gd name="T51" fmla="*/ 69 h 82"/>
                <a:gd name="T52" fmla="*/ 235 w 243"/>
                <a:gd name="T53" fmla="*/ 63 h 82"/>
                <a:gd name="T54" fmla="*/ 239 w 243"/>
                <a:gd name="T55" fmla="*/ 57 h 82"/>
                <a:gd name="T56" fmla="*/ 243 w 243"/>
                <a:gd name="T57" fmla="*/ 50 h 82"/>
                <a:gd name="T58" fmla="*/ 243 w 243"/>
                <a:gd name="T59" fmla="*/ 40 h 82"/>
                <a:gd name="T60" fmla="*/ 243 w 243"/>
                <a:gd name="T61" fmla="*/ 40 h 82"/>
                <a:gd name="T62" fmla="*/ 243 w 243"/>
                <a:gd name="T63" fmla="*/ 32 h 82"/>
                <a:gd name="T64" fmla="*/ 239 w 243"/>
                <a:gd name="T65" fmla="*/ 25 h 82"/>
                <a:gd name="T66" fmla="*/ 235 w 243"/>
                <a:gd name="T67" fmla="*/ 17 h 82"/>
                <a:gd name="T68" fmla="*/ 231 w 243"/>
                <a:gd name="T69" fmla="*/ 12 h 82"/>
                <a:gd name="T70" fmla="*/ 225 w 243"/>
                <a:gd name="T71" fmla="*/ 8 h 82"/>
                <a:gd name="T72" fmla="*/ 218 w 243"/>
                <a:gd name="T73" fmla="*/ 4 h 82"/>
                <a:gd name="T74" fmla="*/ 210 w 243"/>
                <a:gd name="T75" fmla="*/ 0 h 82"/>
                <a:gd name="T76" fmla="*/ 203 w 243"/>
                <a:gd name="T77" fmla="*/ 0 h 82"/>
                <a:gd name="T78" fmla="*/ 203 w 243"/>
                <a:gd name="T79"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3" h="82">
                  <a:moveTo>
                    <a:pt x="203" y="0"/>
                  </a:moveTo>
                  <a:lnTo>
                    <a:pt x="41" y="0"/>
                  </a:lnTo>
                  <a:lnTo>
                    <a:pt x="41" y="0"/>
                  </a:lnTo>
                  <a:lnTo>
                    <a:pt x="32" y="0"/>
                  </a:lnTo>
                  <a:lnTo>
                    <a:pt x="24" y="4"/>
                  </a:lnTo>
                  <a:lnTo>
                    <a:pt x="18" y="8"/>
                  </a:lnTo>
                  <a:lnTo>
                    <a:pt x="13" y="12"/>
                  </a:lnTo>
                  <a:lnTo>
                    <a:pt x="7" y="17"/>
                  </a:lnTo>
                  <a:lnTo>
                    <a:pt x="3" y="25"/>
                  </a:lnTo>
                  <a:lnTo>
                    <a:pt x="1" y="32"/>
                  </a:lnTo>
                  <a:lnTo>
                    <a:pt x="0" y="40"/>
                  </a:lnTo>
                  <a:lnTo>
                    <a:pt x="0" y="40"/>
                  </a:lnTo>
                  <a:lnTo>
                    <a:pt x="1" y="50"/>
                  </a:lnTo>
                  <a:lnTo>
                    <a:pt x="3" y="57"/>
                  </a:lnTo>
                  <a:lnTo>
                    <a:pt x="7" y="63"/>
                  </a:lnTo>
                  <a:lnTo>
                    <a:pt x="13" y="69"/>
                  </a:lnTo>
                  <a:lnTo>
                    <a:pt x="18" y="74"/>
                  </a:lnTo>
                  <a:lnTo>
                    <a:pt x="24" y="78"/>
                  </a:lnTo>
                  <a:lnTo>
                    <a:pt x="32" y="80"/>
                  </a:lnTo>
                  <a:lnTo>
                    <a:pt x="41" y="82"/>
                  </a:lnTo>
                  <a:lnTo>
                    <a:pt x="203" y="82"/>
                  </a:lnTo>
                  <a:lnTo>
                    <a:pt x="203" y="82"/>
                  </a:lnTo>
                  <a:lnTo>
                    <a:pt x="210" y="80"/>
                  </a:lnTo>
                  <a:lnTo>
                    <a:pt x="218" y="78"/>
                  </a:lnTo>
                  <a:lnTo>
                    <a:pt x="225" y="74"/>
                  </a:lnTo>
                  <a:lnTo>
                    <a:pt x="231" y="69"/>
                  </a:lnTo>
                  <a:lnTo>
                    <a:pt x="235" y="63"/>
                  </a:lnTo>
                  <a:lnTo>
                    <a:pt x="239" y="57"/>
                  </a:lnTo>
                  <a:lnTo>
                    <a:pt x="243" y="50"/>
                  </a:lnTo>
                  <a:lnTo>
                    <a:pt x="243" y="40"/>
                  </a:lnTo>
                  <a:lnTo>
                    <a:pt x="243" y="40"/>
                  </a:lnTo>
                  <a:lnTo>
                    <a:pt x="243" y="32"/>
                  </a:lnTo>
                  <a:lnTo>
                    <a:pt x="239" y="25"/>
                  </a:lnTo>
                  <a:lnTo>
                    <a:pt x="235" y="17"/>
                  </a:lnTo>
                  <a:lnTo>
                    <a:pt x="231" y="12"/>
                  </a:lnTo>
                  <a:lnTo>
                    <a:pt x="225" y="8"/>
                  </a:lnTo>
                  <a:lnTo>
                    <a:pt x="218" y="4"/>
                  </a:lnTo>
                  <a:lnTo>
                    <a:pt x="210" y="0"/>
                  </a:lnTo>
                  <a:lnTo>
                    <a:pt x="203" y="0"/>
                  </a:lnTo>
                  <a:lnTo>
                    <a:pt x="203"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25">
              <a:extLst>
                <a:ext uri="{FF2B5EF4-FFF2-40B4-BE49-F238E27FC236}">
                  <a16:creationId xmlns:a16="http://schemas.microsoft.com/office/drawing/2014/main" id="{3A43A78A-C1A7-A527-5F47-3D5BCB01244A}"/>
                </a:ext>
              </a:extLst>
            </p:cNvPr>
            <p:cNvSpPr>
              <a:spLocks noEditPoints="1"/>
            </p:cNvSpPr>
            <p:nvPr/>
          </p:nvSpPr>
          <p:spPr bwMode="auto">
            <a:xfrm>
              <a:off x="10645776" y="2563813"/>
              <a:ext cx="1398588" cy="1730375"/>
            </a:xfrm>
            <a:custGeom>
              <a:avLst/>
              <a:gdLst>
                <a:gd name="T0" fmla="*/ 909 w 1762"/>
                <a:gd name="T1" fmla="*/ 551 h 2180"/>
                <a:gd name="T2" fmla="*/ 875 w 1762"/>
                <a:gd name="T3" fmla="*/ 558 h 2180"/>
                <a:gd name="T4" fmla="*/ 860 w 1762"/>
                <a:gd name="T5" fmla="*/ 600 h 2180"/>
                <a:gd name="T6" fmla="*/ 1141 w 1762"/>
                <a:gd name="T7" fmla="*/ 1550 h 2180"/>
                <a:gd name="T8" fmla="*/ 1168 w 1762"/>
                <a:gd name="T9" fmla="*/ 1559 h 2180"/>
                <a:gd name="T10" fmla="*/ 1196 w 1762"/>
                <a:gd name="T11" fmla="*/ 1546 h 2180"/>
                <a:gd name="T12" fmla="*/ 1373 w 1762"/>
                <a:gd name="T13" fmla="*/ 1614 h 2180"/>
                <a:gd name="T14" fmla="*/ 1373 w 1762"/>
                <a:gd name="T15" fmla="*/ 727 h 2180"/>
                <a:gd name="T16" fmla="*/ 1380 w 1762"/>
                <a:gd name="T17" fmla="*/ 750 h 2180"/>
                <a:gd name="T18" fmla="*/ 1405 w 1762"/>
                <a:gd name="T19" fmla="*/ 765 h 2180"/>
                <a:gd name="T20" fmla="*/ 1430 w 1762"/>
                <a:gd name="T21" fmla="*/ 763 h 2180"/>
                <a:gd name="T22" fmla="*/ 1451 w 1762"/>
                <a:gd name="T23" fmla="*/ 743 h 2180"/>
                <a:gd name="T24" fmla="*/ 1454 w 1762"/>
                <a:gd name="T25" fmla="*/ 201 h 2180"/>
                <a:gd name="T26" fmla="*/ 1439 w 1762"/>
                <a:gd name="T27" fmla="*/ 123 h 2180"/>
                <a:gd name="T28" fmla="*/ 1395 w 1762"/>
                <a:gd name="T29" fmla="*/ 59 h 2180"/>
                <a:gd name="T30" fmla="*/ 1331 w 1762"/>
                <a:gd name="T31" fmla="*/ 15 h 2180"/>
                <a:gd name="T32" fmla="*/ 1253 w 1762"/>
                <a:gd name="T33" fmla="*/ 0 h 2180"/>
                <a:gd name="T34" fmla="*/ 161 w 1762"/>
                <a:gd name="T35" fmla="*/ 4 h 2180"/>
                <a:gd name="T36" fmla="*/ 89 w 1762"/>
                <a:gd name="T37" fmla="*/ 34 h 2180"/>
                <a:gd name="T38" fmla="*/ 36 w 1762"/>
                <a:gd name="T39" fmla="*/ 89 h 2180"/>
                <a:gd name="T40" fmla="*/ 5 w 1762"/>
                <a:gd name="T41" fmla="*/ 161 h 2180"/>
                <a:gd name="T42" fmla="*/ 0 w 1762"/>
                <a:gd name="T43" fmla="*/ 1979 h 2180"/>
                <a:gd name="T44" fmla="*/ 17 w 1762"/>
                <a:gd name="T45" fmla="*/ 2057 h 2180"/>
                <a:gd name="T46" fmla="*/ 61 w 1762"/>
                <a:gd name="T47" fmla="*/ 2121 h 2180"/>
                <a:gd name="T48" fmla="*/ 123 w 1762"/>
                <a:gd name="T49" fmla="*/ 2165 h 2180"/>
                <a:gd name="T50" fmla="*/ 203 w 1762"/>
                <a:gd name="T51" fmla="*/ 2180 h 2180"/>
                <a:gd name="T52" fmla="*/ 1293 w 1762"/>
                <a:gd name="T53" fmla="*/ 2176 h 2180"/>
                <a:gd name="T54" fmla="*/ 1365 w 1762"/>
                <a:gd name="T55" fmla="*/ 2146 h 2180"/>
                <a:gd name="T56" fmla="*/ 1420 w 1762"/>
                <a:gd name="T57" fmla="*/ 2091 h 2180"/>
                <a:gd name="T58" fmla="*/ 1451 w 1762"/>
                <a:gd name="T59" fmla="*/ 2019 h 2180"/>
                <a:gd name="T60" fmla="*/ 1730 w 1762"/>
                <a:gd name="T61" fmla="*/ 1137 h 2180"/>
                <a:gd name="T62" fmla="*/ 1756 w 1762"/>
                <a:gd name="T63" fmla="*/ 1117 h 2180"/>
                <a:gd name="T64" fmla="*/ 1758 w 1762"/>
                <a:gd name="T65" fmla="*/ 1081 h 2180"/>
                <a:gd name="T66" fmla="*/ 203 w 1762"/>
                <a:gd name="T67" fmla="*/ 80 h 2180"/>
                <a:gd name="T68" fmla="*/ 1276 w 1762"/>
                <a:gd name="T69" fmla="*/ 84 h 2180"/>
                <a:gd name="T70" fmla="*/ 1319 w 1762"/>
                <a:gd name="T71" fmla="*/ 101 h 2180"/>
                <a:gd name="T72" fmla="*/ 1363 w 1762"/>
                <a:gd name="T73" fmla="*/ 154 h 2180"/>
                <a:gd name="T74" fmla="*/ 1373 w 1762"/>
                <a:gd name="T75" fmla="*/ 201 h 2180"/>
                <a:gd name="T76" fmla="*/ 81 w 1762"/>
                <a:gd name="T77" fmla="*/ 201 h 2180"/>
                <a:gd name="T78" fmla="*/ 91 w 1762"/>
                <a:gd name="T79" fmla="*/ 154 h 2180"/>
                <a:gd name="T80" fmla="*/ 135 w 1762"/>
                <a:gd name="T81" fmla="*/ 101 h 2180"/>
                <a:gd name="T82" fmla="*/ 178 w 1762"/>
                <a:gd name="T83" fmla="*/ 84 h 2180"/>
                <a:gd name="T84" fmla="*/ 1253 w 1762"/>
                <a:gd name="T85" fmla="*/ 2100 h 2180"/>
                <a:gd name="T86" fmla="*/ 178 w 1762"/>
                <a:gd name="T87" fmla="*/ 2096 h 2180"/>
                <a:gd name="T88" fmla="*/ 135 w 1762"/>
                <a:gd name="T89" fmla="*/ 2079 h 2180"/>
                <a:gd name="T90" fmla="*/ 91 w 1762"/>
                <a:gd name="T91" fmla="*/ 2026 h 2180"/>
                <a:gd name="T92" fmla="*/ 81 w 1762"/>
                <a:gd name="T93" fmla="*/ 1979 h 2180"/>
                <a:gd name="T94" fmla="*/ 1373 w 1762"/>
                <a:gd name="T95" fmla="*/ 1979 h 2180"/>
                <a:gd name="T96" fmla="*/ 1363 w 1762"/>
                <a:gd name="T97" fmla="*/ 2026 h 2180"/>
                <a:gd name="T98" fmla="*/ 1319 w 1762"/>
                <a:gd name="T99" fmla="*/ 2079 h 2180"/>
                <a:gd name="T100" fmla="*/ 1276 w 1762"/>
                <a:gd name="T101" fmla="*/ 2096 h 2180"/>
                <a:gd name="T102" fmla="*/ 1331 w 1762"/>
                <a:gd name="T103" fmla="*/ 1130 h 2180"/>
                <a:gd name="T104" fmla="*/ 1308 w 1762"/>
                <a:gd name="T105" fmla="*/ 1143 h 2180"/>
                <a:gd name="T106" fmla="*/ 1612 w 1762"/>
                <a:gd name="T107" fmla="*/ 1077 h 2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62" h="2180">
                  <a:moveTo>
                    <a:pt x="1743" y="1063"/>
                  </a:moveTo>
                  <a:lnTo>
                    <a:pt x="921" y="555"/>
                  </a:lnTo>
                  <a:lnTo>
                    <a:pt x="921" y="555"/>
                  </a:lnTo>
                  <a:lnTo>
                    <a:pt x="909" y="551"/>
                  </a:lnTo>
                  <a:lnTo>
                    <a:pt x="896" y="549"/>
                  </a:lnTo>
                  <a:lnTo>
                    <a:pt x="885" y="551"/>
                  </a:lnTo>
                  <a:lnTo>
                    <a:pt x="875" y="558"/>
                  </a:lnTo>
                  <a:lnTo>
                    <a:pt x="875" y="558"/>
                  </a:lnTo>
                  <a:lnTo>
                    <a:pt x="866" y="566"/>
                  </a:lnTo>
                  <a:lnTo>
                    <a:pt x="860" y="577"/>
                  </a:lnTo>
                  <a:lnTo>
                    <a:pt x="858" y="589"/>
                  </a:lnTo>
                  <a:lnTo>
                    <a:pt x="860" y="600"/>
                  </a:lnTo>
                  <a:lnTo>
                    <a:pt x="1128" y="1529"/>
                  </a:lnTo>
                  <a:lnTo>
                    <a:pt x="1128" y="1529"/>
                  </a:lnTo>
                  <a:lnTo>
                    <a:pt x="1133" y="1540"/>
                  </a:lnTo>
                  <a:lnTo>
                    <a:pt x="1141" y="1550"/>
                  </a:lnTo>
                  <a:lnTo>
                    <a:pt x="1152" y="1555"/>
                  </a:lnTo>
                  <a:lnTo>
                    <a:pt x="1164" y="1559"/>
                  </a:lnTo>
                  <a:lnTo>
                    <a:pt x="1164" y="1559"/>
                  </a:lnTo>
                  <a:lnTo>
                    <a:pt x="1168" y="1559"/>
                  </a:lnTo>
                  <a:lnTo>
                    <a:pt x="1168" y="1559"/>
                  </a:lnTo>
                  <a:lnTo>
                    <a:pt x="1179" y="1557"/>
                  </a:lnTo>
                  <a:lnTo>
                    <a:pt x="1188" y="1553"/>
                  </a:lnTo>
                  <a:lnTo>
                    <a:pt x="1196" y="1546"/>
                  </a:lnTo>
                  <a:lnTo>
                    <a:pt x="1204" y="1536"/>
                  </a:lnTo>
                  <a:lnTo>
                    <a:pt x="1367" y="1206"/>
                  </a:lnTo>
                  <a:lnTo>
                    <a:pt x="1373" y="1204"/>
                  </a:lnTo>
                  <a:lnTo>
                    <a:pt x="1373" y="1614"/>
                  </a:lnTo>
                  <a:lnTo>
                    <a:pt x="81" y="1614"/>
                  </a:lnTo>
                  <a:lnTo>
                    <a:pt x="81" y="363"/>
                  </a:lnTo>
                  <a:lnTo>
                    <a:pt x="1373" y="363"/>
                  </a:lnTo>
                  <a:lnTo>
                    <a:pt x="1373" y="727"/>
                  </a:lnTo>
                  <a:lnTo>
                    <a:pt x="1373" y="727"/>
                  </a:lnTo>
                  <a:lnTo>
                    <a:pt x="1375" y="735"/>
                  </a:lnTo>
                  <a:lnTo>
                    <a:pt x="1376" y="743"/>
                  </a:lnTo>
                  <a:lnTo>
                    <a:pt x="1380" y="750"/>
                  </a:lnTo>
                  <a:lnTo>
                    <a:pt x="1386" y="756"/>
                  </a:lnTo>
                  <a:lnTo>
                    <a:pt x="1392" y="760"/>
                  </a:lnTo>
                  <a:lnTo>
                    <a:pt x="1397" y="763"/>
                  </a:lnTo>
                  <a:lnTo>
                    <a:pt x="1405" y="765"/>
                  </a:lnTo>
                  <a:lnTo>
                    <a:pt x="1414" y="767"/>
                  </a:lnTo>
                  <a:lnTo>
                    <a:pt x="1414" y="767"/>
                  </a:lnTo>
                  <a:lnTo>
                    <a:pt x="1422" y="765"/>
                  </a:lnTo>
                  <a:lnTo>
                    <a:pt x="1430" y="763"/>
                  </a:lnTo>
                  <a:lnTo>
                    <a:pt x="1437" y="760"/>
                  </a:lnTo>
                  <a:lnTo>
                    <a:pt x="1443" y="756"/>
                  </a:lnTo>
                  <a:lnTo>
                    <a:pt x="1447" y="750"/>
                  </a:lnTo>
                  <a:lnTo>
                    <a:pt x="1451" y="743"/>
                  </a:lnTo>
                  <a:lnTo>
                    <a:pt x="1454" y="735"/>
                  </a:lnTo>
                  <a:lnTo>
                    <a:pt x="1454" y="727"/>
                  </a:lnTo>
                  <a:lnTo>
                    <a:pt x="1454" y="201"/>
                  </a:lnTo>
                  <a:lnTo>
                    <a:pt x="1454" y="201"/>
                  </a:lnTo>
                  <a:lnTo>
                    <a:pt x="1452" y="180"/>
                  </a:lnTo>
                  <a:lnTo>
                    <a:pt x="1451" y="161"/>
                  </a:lnTo>
                  <a:lnTo>
                    <a:pt x="1445" y="142"/>
                  </a:lnTo>
                  <a:lnTo>
                    <a:pt x="1439" y="123"/>
                  </a:lnTo>
                  <a:lnTo>
                    <a:pt x="1430" y="106"/>
                  </a:lnTo>
                  <a:lnTo>
                    <a:pt x="1420" y="89"/>
                  </a:lnTo>
                  <a:lnTo>
                    <a:pt x="1409" y="74"/>
                  </a:lnTo>
                  <a:lnTo>
                    <a:pt x="1395" y="59"/>
                  </a:lnTo>
                  <a:lnTo>
                    <a:pt x="1380" y="46"/>
                  </a:lnTo>
                  <a:lnTo>
                    <a:pt x="1365" y="34"/>
                  </a:lnTo>
                  <a:lnTo>
                    <a:pt x="1348" y="25"/>
                  </a:lnTo>
                  <a:lnTo>
                    <a:pt x="1331" y="15"/>
                  </a:lnTo>
                  <a:lnTo>
                    <a:pt x="1312" y="10"/>
                  </a:lnTo>
                  <a:lnTo>
                    <a:pt x="1293" y="4"/>
                  </a:lnTo>
                  <a:lnTo>
                    <a:pt x="1272" y="0"/>
                  </a:lnTo>
                  <a:lnTo>
                    <a:pt x="1253" y="0"/>
                  </a:lnTo>
                  <a:lnTo>
                    <a:pt x="203" y="0"/>
                  </a:lnTo>
                  <a:lnTo>
                    <a:pt x="203" y="0"/>
                  </a:lnTo>
                  <a:lnTo>
                    <a:pt x="182" y="0"/>
                  </a:lnTo>
                  <a:lnTo>
                    <a:pt x="161" y="4"/>
                  </a:lnTo>
                  <a:lnTo>
                    <a:pt x="142" y="10"/>
                  </a:lnTo>
                  <a:lnTo>
                    <a:pt x="123" y="15"/>
                  </a:lnTo>
                  <a:lnTo>
                    <a:pt x="106" y="25"/>
                  </a:lnTo>
                  <a:lnTo>
                    <a:pt x="89" y="34"/>
                  </a:lnTo>
                  <a:lnTo>
                    <a:pt x="74" y="46"/>
                  </a:lnTo>
                  <a:lnTo>
                    <a:pt x="61" y="59"/>
                  </a:lnTo>
                  <a:lnTo>
                    <a:pt x="47" y="74"/>
                  </a:lnTo>
                  <a:lnTo>
                    <a:pt x="36" y="89"/>
                  </a:lnTo>
                  <a:lnTo>
                    <a:pt x="24" y="106"/>
                  </a:lnTo>
                  <a:lnTo>
                    <a:pt x="17" y="123"/>
                  </a:lnTo>
                  <a:lnTo>
                    <a:pt x="9" y="142"/>
                  </a:lnTo>
                  <a:lnTo>
                    <a:pt x="5" y="161"/>
                  </a:lnTo>
                  <a:lnTo>
                    <a:pt x="2" y="180"/>
                  </a:lnTo>
                  <a:lnTo>
                    <a:pt x="0" y="201"/>
                  </a:lnTo>
                  <a:lnTo>
                    <a:pt x="0" y="1979"/>
                  </a:lnTo>
                  <a:lnTo>
                    <a:pt x="0" y="1979"/>
                  </a:lnTo>
                  <a:lnTo>
                    <a:pt x="2" y="2000"/>
                  </a:lnTo>
                  <a:lnTo>
                    <a:pt x="5" y="2019"/>
                  </a:lnTo>
                  <a:lnTo>
                    <a:pt x="9" y="2038"/>
                  </a:lnTo>
                  <a:lnTo>
                    <a:pt x="17" y="2057"/>
                  </a:lnTo>
                  <a:lnTo>
                    <a:pt x="24" y="2074"/>
                  </a:lnTo>
                  <a:lnTo>
                    <a:pt x="36" y="2091"/>
                  </a:lnTo>
                  <a:lnTo>
                    <a:pt x="47" y="2106"/>
                  </a:lnTo>
                  <a:lnTo>
                    <a:pt x="61" y="2121"/>
                  </a:lnTo>
                  <a:lnTo>
                    <a:pt x="74" y="2134"/>
                  </a:lnTo>
                  <a:lnTo>
                    <a:pt x="89" y="2146"/>
                  </a:lnTo>
                  <a:lnTo>
                    <a:pt x="106" y="2155"/>
                  </a:lnTo>
                  <a:lnTo>
                    <a:pt x="123" y="2165"/>
                  </a:lnTo>
                  <a:lnTo>
                    <a:pt x="142" y="2170"/>
                  </a:lnTo>
                  <a:lnTo>
                    <a:pt x="161" y="2176"/>
                  </a:lnTo>
                  <a:lnTo>
                    <a:pt x="182" y="2180"/>
                  </a:lnTo>
                  <a:lnTo>
                    <a:pt x="203" y="2180"/>
                  </a:lnTo>
                  <a:lnTo>
                    <a:pt x="1253" y="2180"/>
                  </a:lnTo>
                  <a:lnTo>
                    <a:pt x="1253" y="2180"/>
                  </a:lnTo>
                  <a:lnTo>
                    <a:pt x="1272" y="2180"/>
                  </a:lnTo>
                  <a:lnTo>
                    <a:pt x="1293" y="2176"/>
                  </a:lnTo>
                  <a:lnTo>
                    <a:pt x="1312" y="2170"/>
                  </a:lnTo>
                  <a:lnTo>
                    <a:pt x="1331" y="2165"/>
                  </a:lnTo>
                  <a:lnTo>
                    <a:pt x="1348" y="2155"/>
                  </a:lnTo>
                  <a:lnTo>
                    <a:pt x="1365" y="2146"/>
                  </a:lnTo>
                  <a:lnTo>
                    <a:pt x="1380" y="2134"/>
                  </a:lnTo>
                  <a:lnTo>
                    <a:pt x="1395" y="2121"/>
                  </a:lnTo>
                  <a:lnTo>
                    <a:pt x="1409" y="2106"/>
                  </a:lnTo>
                  <a:lnTo>
                    <a:pt x="1420" y="2091"/>
                  </a:lnTo>
                  <a:lnTo>
                    <a:pt x="1430" y="2074"/>
                  </a:lnTo>
                  <a:lnTo>
                    <a:pt x="1439" y="2057"/>
                  </a:lnTo>
                  <a:lnTo>
                    <a:pt x="1445" y="2038"/>
                  </a:lnTo>
                  <a:lnTo>
                    <a:pt x="1451" y="2019"/>
                  </a:lnTo>
                  <a:lnTo>
                    <a:pt x="1452" y="2000"/>
                  </a:lnTo>
                  <a:lnTo>
                    <a:pt x="1454" y="1979"/>
                  </a:lnTo>
                  <a:lnTo>
                    <a:pt x="1454" y="1189"/>
                  </a:lnTo>
                  <a:lnTo>
                    <a:pt x="1730" y="1137"/>
                  </a:lnTo>
                  <a:lnTo>
                    <a:pt x="1730" y="1137"/>
                  </a:lnTo>
                  <a:lnTo>
                    <a:pt x="1741" y="1134"/>
                  </a:lnTo>
                  <a:lnTo>
                    <a:pt x="1751" y="1126"/>
                  </a:lnTo>
                  <a:lnTo>
                    <a:pt x="1756" y="1117"/>
                  </a:lnTo>
                  <a:lnTo>
                    <a:pt x="1762" y="1105"/>
                  </a:lnTo>
                  <a:lnTo>
                    <a:pt x="1762" y="1105"/>
                  </a:lnTo>
                  <a:lnTo>
                    <a:pt x="1762" y="1092"/>
                  </a:lnTo>
                  <a:lnTo>
                    <a:pt x="1758" y="1081"/>
                  </a:lnTo>
                  <a:lnTo>
                    <a:pt x="1752" y="1071"/>
                  </a:lnTo>
                  <a:lnTo>
                    <a:pt x="1743" y="1063"/>
                  </a:lnTo>
                  <a:lnTo>
                    <a:pt x="1743" y="1063"/>
                  </a:lnTo>
                  <a:close/>
                  <a:moveTo>
                    <a:pt x="203" y="80"/>
                  </a:moveTo>
                  <a:lnTo>
                    <a:pt x="1253" y="80"/>
                  </a:lnTo>
                  <a:lnTo>
                    <a:pt x="1253" y="80"/>
                  </a:lnTo>
                  <a:lnTo>
                    <a:pt x="1264" y="82"/>
                  </a:lnTo>
                  <a:lnTo>
                    <a:pt x="1276" y="84"/>
                  </a:lnTo>
                  <a:lnTo>
                    <a:pt x="1289" y="85"/>
                  </a:lnTo>
                  <a:lnTo>
                    <a:pt x="1299" y="89"/>
                  </a:lnTo>
                  <a:lnTo>
                    <a:pt x="1310" y="95"/>
                  </a:lnTo>
                  <a:lnTo>
                    <a:pt x="1319" y="101"/>
                  </a:lnTo>
                  <a:lnTo>
                    <a:pt x="1338" y="116"/>
                  </a:lnTo>
                  <a:lnTo>
                    <a:pt x="1354" y="135"/>
                  </a:lnTo>
                  <a:lnTo>
                    <a:pt x="1359" y="144"/>
                  </a:lnTo>
                  <a:lnTo>
                    <a:pt x="1363" y="154"/>
                  </a:lnTo>
                  <a:lnTo>
                    <a:pt x="1369" y="165"/>
                  </a:lnTo>
                  <a:lnTo>
                    <a:pt x="1371" y="177"/>
                  </a:lnTo>
                  <a:lnTo>
                    <a:pt x="1373" y="190"/>
                  </a:lnTo>
                  <a:lnTo>
                    <a:pt x="1373" y="201"/>
                  </a:lnTo>
                  <a:lnTo>
                    <a:pt x="1373" y="283"/>
                  </a:lnTo>
                  <a:lnTo>
                    <a:pt x="81" y="283"/>
                  </a:lnTo>
                  <a:lnTo>
                    <a:pt x="81" y="201"/>
                  </a:lnTo>
                  <a:lnTo>
                    <a:pt x="81" y="201"/>
                  </a:lnTo>
                  <a:lnTo>
                    <a:pt x="81" y="190"/>
                  </a:lnTo>
                  <a:lnTo>
                    <a:pt x="83" y="177"/>
                  </a:lnTo>
                  <a:lnTo>
                    <a:pt x="87" y="165"/>
                  </a:lnTo>
                  <a:lnTo>
                    <a:pt x="91" y="154"/>
                  </a:lnTo>
                  <a:lnTo>
                    <a:pt x="97" y="144"/>
                  </a:lnTo>
                  <a:lnTo>
                    <a:pt x="102" y="135"/>
                  </a:lnTo>
                  <a:lnTo>
                    <a:pt x="117" y="116"/>
                  </a:lnTo>
                  <a:lnTo>
                    <a:pt x="135" y="101"/>
                  </a:lnTo>
                  <a:lnTo>
                    <a:pt x="144" y="95"/>
                  </a:lnTo>
                  <a:lnTo>
                    <a:pt x="155" y="89"/>
                  </a:lnTo>
                  <a:lnTo>
                    <a:pt x="167" y="85"/>
                  </a:lnTo>
                  <a:lnTo>
                    <a:pt x="178" y="84"/>
                  </a:lnTo>
                  <a:lnTo>
                    <a:pt x="190" y="82"/>
                  </a:lnTo>
                  <a:lnTo>
                    <a:pt x="203" y="80"/>
                  </a:lnTo>
                  <a:lnTo>
                    <a:pt x="203" y="80"/>
                  </a:lnTo>
                  <a:close/>
                  <a:moveTo>
                    <a:pt x="1253" y="2100"/>
                  </a:moveTo>
                  <a:lnTo>
                    <a:pt x="203" y="2100"/>
                  </a:lnTo>
                  <a:lnTo>
                    <a:pt x="203" y="2100"/>
                  </a:lnTo>
                  <a:lnTo>
                    <a:pt x="190" y="2098"/>
                  </a:lnTo>
                  <a:lnTo>
                    <a:pt x="178" y="2096"/>
                  </a:lnTo>
                  <a:lnTo>
                    <a:pt x="167" y="2095"/>
                  </a:lnTo>
                  <a:lnTo>
                    <a:pt x="155" y="2091"/>
                  </a:lnTo>
                  <a:lnTo>
                    <a:pt x="144" y="2085"/>
                  </a:lnTo>
                  <a:lnTo>
                    <a:pt x="135" y="2079"/>
                  </a:lnTo>
                  <a:lnTo>
                    <a:pt x="117" y="2064"/>
                  </a:lnTo>
                  <a:lnTo>
                    <a:pt x="102" y="2045"/>
                  </a:lnTo>
                  <a:lnTo>
                    <a:pt x="97" y="2036"/>
                  </a:lnTo>
                  <a:lnTo>
                    <a:pt x="91" y="2026"/>
                  </a:lnTo>
                  <a:lnTo>
                    <a:pt x="87" y="2015"/>
                  </a:lnTo>
                  <a:lnTo>
                    <a:pt x="83" y="2003"/>
                  </a:lnTo>
                  <a:lnTo>
                    <a:pt x="81" y="1990"/>
                  </a:lnTo>
                  <a:lnTo>
                    <a:pt x="81" y="1979"/>
                  </a:lnTo>
                  <a:lnTo>
                    <a:pt x="81" y="1696"/>
                  </a:lnTo>
                  <a:lnTo>
                    <a:pt x="1373" y="1696"/>
                  </a:lnTo>
                  <a:lnTo>
                    <a:pt x="1373" y="1979"/>
                  </a:lnTo>
                  <a:lnTo>
                    <a:pt x="1373" y="1979"/>
                  </a:lnTo>
                  <a:lnTo>
                    <a:pt x="1373" y="1990"/>
                  </a:lnTo>
                  <a:lnTo>
                    <a:pt x="1371" y="2003"/>
                  </a:lnTo>
                  <a:lnTo>
                    <a:pt x="1369" y="2015"/>
                  </a:lnTo>
                  <a:lnTo>
                    <a:pt x="1363" y="2026"/>
                  </a:lnTo>
                  <a:lnTo>
                    <a:pt x="1359" y="2036"/>
                  </a:lnTo>
                  <a:lnTo>
                    <a:pt x="1354" y="2045"/>
                  </a:lnTo>
                  <a:lnTo>
                    <a:pt x="1338" y="2064"/>
                  </a:lnTo>
                  <a:lnTo>
                    <a:pt x="1319" y="2079"/>
                  </a:lnTo>
                  <a:lnTo>
                    <a:pt x="1310" y="2085"/>
                  </a:lnTo>
                  <a:lnTo>
                    <a:pt x="1299" y="2091"/>
                  </a:lnTo>
                  <a:lnTo>
                    <a:pt x="1289" y="2095"/>
                  </a:lnTo>
                  <a:lnTo>
                    <a:pt x="1276" y="2096"/>
                  </a:lnTo>
                  <a:lnTo>
                    <a:pt x="1264" y="2098"/>
                  </a:lnTo>
                  <a:lnTo>
                    <a:pt x="1253" y="2100"/>
                  </a:lnTo>
                  <a:lnTo>
                    <a:pt x="1253" y="2100"/>
                  </a:lnTo>
                  <a:close/>
                  <a:moveTo>
                    <a:pt x="1331" y="1130"/>
                  </a:moveTo>
                  <a:lnTo>
                    <a:pt x="1331" y="1130"/>
                  </a:lnTo>
                  <a:lnTo>
                    <a:pt x="1323" y="1132"/>
                  </a:lnTo>
                  <a:lnTo>
                    <a:pt x="1314" y="1137"/>
                  </a:lnTo>
                  <a:lnTo>
                    <a:pt x="1308" y="1143"/>
                  </a:lnTo>
                  <a:lnTo>
                    <a:pt x="1302" y="1151"/>
                  </a:lnTo>
                  <a:lnTo>
                    <a:pt x="1177" y="1407"/>
                  </a:lnTo>
                  <a:lnTo>
                    <a:pt x="966" y="680"/>
                  </a:lnTo>
                  <a:lnTo>
                    <a:pt x="1612" y="1077"/>
                  </a:lnTo>
                  <a:lnTo>
                    <a:pt x="1331" y="113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6" name="Group 5">
            <a:extLst>
              <a:ext uri="{FF2B5EF4-FFF2-40B4-BE49-F238E27FC236}">
                <a16:creationId xmlns:a16="http://schemas.microsoft.com/office/drawing/2014/main" id="{4A9DD86A-8CBC-191C-0AC4-7B70951B0610}"/>
              </a:ext>
            </a:extLst>
          </p:cNvPr>
          <p:cNvGrpSpPr>
            <a:grpSpLocks noChangeAspect="1"/>
          </p:cNvGrpSpPr>
          <p:nvPr/>
        </p:nvGrpSpPr>
        <p:grpSpPr bwMode="auto">
          <a:xfrm>
            <a:off x="2858847" y="4434637"/>
            <a:ext cx="506825" cy="514587"/>
            <a:chOff x="1981" y="300"/>
            <a:chExt cx="3722" cy="3779"/>
          </a:xfrm>
          <a:solidFill>
            <a:schemeClr val="accent1"/>
          </a:solidFill>
        </p:grpSpPr>
        <p:sp>
          <p:nvSpPr>
            <p:cNvPr id="27" name="Freeform 6">
              <a:extLst>
                <a:ext uri="{FF2B5EF4-FFF2-40B4-BE49-F238E27FC236}">
                  <a16:creationId xmlns:a16="http://schemas.microsoft.com/office/drawing/2014/main" id="{DB32E612-435F-592C-94CA-D2210FEAC648}"/>
                </a:ext>
              </a:extLst>
            </p:cNvPr>
            <p:cNvSpPr>
              <a:spLocks noEditPoints="1"/>
            </p:cNvSpPr>
            <p:nvPr/>
          </p:nvSpPr>
          <p:spPr bwMode="auto">
            <a:xfrm>
              <a:off x="1981" y="300"/>
              <a:ext cx="3722" cy="3779"/>
            </a:xfrm>
            <a:custGeom>
              <a:avLst/>
              <a:gdLst>
                <a:gd name="T0" fmla="*/ 1583 w 1689"/>
                <a:gd name="T1" fmla="*/ 409 h 1714"/>
                <a:gd name="T2" fmla="*/ 1546 w 1689"/>
                <a:gd name="T3" fmla="*/ 580 h 1714"/>
                <a:gd name="T4" fmla="*/ 1530 w 1689"/>
                <a:gd name="T5" fmla="*/ 1043 h 1714"/>
                <a:gd name="T6" fmla="*/ 1689 w 1689"/>
                <a:gd name="T7" fmla="*/ 1332 h 1714"/>
                <a:gd name="T8" fmla="*/ 1530 w 1689"/>
                <a:gd name="T9" fmla="*/ 1687 h 1714"/>
                <a:gd name="T10" fmla="*/ 1554 w 1689"/>
                <a:gd name="T11" fmla="*/ 1478 h 1714"/>
                <a:gd name="T12" fmla="*/ 1400 w 1689"/>
                <a:gd name="T13" fmla="*/ 1373 h 1714"/>
                <a:gd name="T14" fmla="*/ 1418 w 1689"/>
                <a:gd name="T15" fmla="*/ 1319 h 1714"/>
                <a:gd name="T16" fmla="*/ 1584 w 1689"/>
                <a:gd name="T17" fmla="*/ 1239 h 1714"/>
                <a:gd name="T18" fmla="*/ 1420 w 1689"/>
                <a:gd name="T19" fmla="*/ 1162 h 1714"/>
                <a:gd name="T20" fmla="*/ 1230 w 1689"/>
                <a:gd name="T21" fmla="*/ 1119 h 1714"/>
                <a:gd name="T22" fmla="*/ 1184 w 1689"/>
                <a:gd name="T23" fmla="*/ 1539 h 1714"/>
                <a:gd name="T24" fmla="*/ 1280 w 1689"/>
                <a:gd name="T25" fmla="*/ 1635 h 1714"/>
                <a:gd name="T26" fmla="*/ 1109 w 1689"/>
                <a:gd name="T27" fmla="*/ 1562 h 1714"/>
                <a:gd name="T28" fmla="*/ 912 w 1689"/>
                <a:gd name="T29" fmla="*/ 1530 h 1714"/>
                <a:gd name="T30" fmla="*/ 319 w 1689"/>
                <a:gd name="T31" fmla="*/ 1630 h 1714"/>
                <a:gd name="T32" fmla="*/ 0 w 1689"/>
                <a:gd name="T33" fmla="*/ 1478 h 1714"/>
                <a:gd name="T34" fmla="*/ 137 w 1689"/>
                <a:gd name="T35" fmla="*/ 1161 h 1714"/>
                <a:gd name="T36" fmla="*/ 184 w 1689"/>
                <a:gd name="T37" fmla="*/ 1004 h 1714"/>
                <a:gd name="T38" fmla="*/ 76 w 1689"/>
                <a:gd name="T39" fmla="*/ 553 h 1714"/>
                <a:gd name="T40" fmla="*/ 112 w 1689"/>
                <a:gd name="T41" fmla="*/ 213 h 1714"/>
                <a:gd name="T42" fmla="*/ 211 w 1689"/>
                <a:gd name="T43" fmla="*/ 106 h 1714"/>
                <a:gd name="T44" fmla="*/ 528 w 1689"/>
                <a:gd name="T45" fmla="*/ 0 h 1714"/>
                <a:gd name="T46" fmla="*/ 734 w 1689"/>
                <a:gd name="T47" fmla="*/ 173 h 1714"/>
                <a:gd name="T48" fmla="*/ 1280 w 1689"/>
                <a:gd name="T49" fmla="*/ 0 h 1714"/>
                <a:gd name="T50" fmla="*/ 1587 w 1689"/>
                <a:gd name="T51" fmla="*/ 158 h 1714"/>
                <a:gd name="T52" fmla="*/ 1073 w 1689"/>
                <a:gd name="T53" fmla="*/ 579 h 1714"/>
                <a:gd name="T54" fmla="*/ 580 w 1689"/>
                <a:gd name="T55" fmla="*/ 616 h 1714"/>
                <a:gd name="T56" fmla="*/ 617 w 1689"/>
                <a:gd name="T57" fmla="*/ 1109 h 1714"/>
                <a:gd name="T58" fmla="*/ 1110 w 1689"/>
                <a:gd name="T59" fmla="*/ 1085 h 1714"/>
                <a:gd name="T60" fmla="*/ 580 w 1689"/>
                <a:gd name="T61" fmla="*/ 1477 h 1714"/>
                <a:gd name="T62" fmla="*/ 685 w 1689"/>
                <a:gd name="T63" fmla="*/ 1268 h 1714"/>
                <a:gd name="T64" fmla="*/ 634 w 1689"/>
                <a:gd name="T65" fmla="*/ 1283 h 1714"/>
                <a:gd name="T66" fmla="*/ 502 w 1689"/>
                <a:gd name="T67" fmla="*/ 976 h 1714"/>
                <a:gd name="T68" fmla="*/ 158 w 1689"/>
                <a:gd name="T69" fmla="*/ 1505 h 1714"/>
                <a:gd name="T70" fmla="*/ 263 w 1689"/>
                <a:gd name="T71" fmla="*/ 1401 h 1714"/>
                <a:gd name="T72" fmla="*/ 318 w 1689"/>
                <a:gd name="T73" fmla="*/ 1400 h 1714"/>
                <a:gd name="T74" fmla="*/ 423 w 1689"/>
                <a:gd name="T75" fmla="*/ 1607 h 1714"/>
                <a:gd name="T76" fmla="*/ 474 w 1689"/>
                <a:gd name="T77" fmla="*/ 1556 h 1714"/>
                <a:gd name="T78" fmla="*/ 580 w 1689"/>
                <a:gd name="T79" fmla="*/ 1321 h 1714"/>
                <a:gd name="T80" fmla="*/ 1011 w 1689"/>
                <a:gd name="T81" fmla="*/ 441 h 1714"/>
                <a:gd name="T82" fmla="*/ 1055 w 1689"/>
                <a:gd name="T83" fmla="*/ 321 h 1714"/>
                <a:gd name="T84" fmla="*/ 1187 w 1689"/>
                <a:gd name="T85" fmla="*/ 640 h 1714"/>
                <a:gd name="T86" fmla="*/ 1531 w 1689"/>
                <a:gd name="T87" fmla="*/ 415 h 1714"/>
                <a:gd name="T88" fmla="*/ 1477 w 1689"/>
                <a:gd name="T89" fmla="*/ 288 h 1714"/>
                <a:gd name="T90" fmla="*/ 1372 w 1689"/>
                <a:gd name="T91" fmla="*/ 131 h 1714"/>
                <a:gd name="T92" fmla="*/ 1320 w 1689"/>
                <a:gd name="T93" fmla="*/ 84 h 1714"/>
                <a:gd name="T94" fmla="*/ 1215 w 1689"/>
                <a:gd name="T95" fmla="*/ 288 h 1714"/>
                <a:gd name="T96" fmla="*/ 1161 w 1689"/>
                <a:gd name="T97" fmla="*/ 348 h 1714"/>
                <a:gd name="T98" fmla="*/ 211 w 1689"/>
                <a:gd name="T99" fmla="*/ 579 h 1714"/>
                <a:gd name="T100" fmla="*/ 421 w 1689"/>
                <a:gd name="T101" fmla="*/ 685 h 1714"/>
                <a:gd name="T102" fmla="*/ 405 w 1689"/>
                <a:gd name="T103" fmla="*/ 634 h 1714"/>
                <a:gd name="T104" fmla="*/ 712 w 1689"/>
                <a:gd name="T105" fmla="*/ 502 h 1714"/>
                <a:gd name="T106" fmla="*/ 182 w 1689"/>
                <a:gd name="T107" fmla="*/ 157 h 1714"/>
                <a:gd name="T108" fmla="*/ 134 w 1689"/>
                <a:gd name="T109" fmla="*/ 263 h 1714"/>
                <a:gd name="T110" fmla="*/ 288 w 1689"/>
                <a:gd name="T111" fmla="*/ 368 h 1714"/>
                <a:gd name="T112" fmla="*/ 271 w 1689"/>
                <a:gd name="T113" fmla="*/ 423 h 1714"/>
                <a:gd name="T114" fmla="*/ 105 w 1689"/>
                <a:gd name="T115" fmla="*/ 505 h 1714"/>
                <a:gd name="T116" fmla="*/ 211 w 1689"/>
                <a:gd name="T117" fmla="*/ 579 h 1714"/>
                <a:gd name="T118" fmla="*/ 1477 w 1689"/>
                <a:gd name="T119" fmla="*/ 1056 h 1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89" h="1714">
                  <a:moveTo>
                    <a:pt x="1689" y="158"/>
                  </a:moveTo>
                  <a:cubicBezTo>
                    <a:pt x="1689" y="176"/>
                    <a:pt x="1689" y="193"/>
                    <a:pt x="1689" y="211"/>
                  </a:cubicBezTo>
                  <a:cubicBezTo>
                    <a:pt x="1654" y="211"/>
                    <a:pt x="1619" y="211"/>
                    <a:pt x="1583" y="211"/>
                  </a:cubicBezTo>
                  <a:cubicBezTo>
                    <a:pt x="1583" y="218"/>
                    <a:pt x="1583" y="224"/>
                    <a:pt x="1583" y="230"/>
                  </a:cubicBezTo>
                  <a:cubicBezTo>
                    <a:pt x="1583" y="290"/>
                    <a:pt x="1583" y="349"/>
                    <a:pt x="1583" y="409"/>
                  </a:cubicBezTo>
                  <a:cubicBezTo>
                    <a:pt x="1583" y="420"/>
                    <a:pt x="1581" y="431"/>
                    <a:pt x="1578" y="441"/>
                  </a:cubicBezTo>
                  <a:cubicBezTo>
                    <a:pt x="1570" y="470"/>
                    <a:pt x="1561" y="498"/>
                    <a:pt x="1552" y="527"/>
                  </a:cubicBezTo>
                  <a:cubicBezTo>
                    <a:pt x="1599" y="527"/>
                    <a:pt x="1644" y="527"/>
                    <a:pt x="1689" y="527"/>
                  </a:cubicBezTo>
                  <a:cubicBezTo>
                    <a:pt x="1689" y="545"/>
                    <a:pt x="1689" y="563"/>
                    <a:pt x="1689" y="580"/>
                  </a:cubicBezTo>
                  <a:cubicBezTo>
                    <a:pt x="1641" y="580"/>
                    <a:pt x="1594" y="580"/>
                    <a:pt x="1546" y="580"/>
                  </a:cubicBezTo>
                  <a:cubicBezTo>
                    <a:pt x="1542" y="580"/>
                    <a:pt x="1535" y="585"/>
                    <a:pt x="1534" y="590"/>
                  </a:cubicBezTo>
                  <a:cubicBezTo>
                    <a:pt x="1524" y="622"/>
                    <a:pt x="1513" y="653"/>
                    <a:pt x="1505" y="686"/>
                  </a:cubicBezTo>
                  <a:cubicBezTo>
                    <a:pt x="1502" y="698"/>
                    <a:pt x="1504" y="716"/>
                    <a:pt x="1511" y="725"/>
                  </a:cubicBezTo>
                  <a:cubicBezTo>
                    <a:pt x="1523" y="742"/>
                    <a:pt x="1531" y="757"/>
                    <a:pt x="1530" y="778"/>
                  </a:cubicBezTo>
                  <a:cubicBezTo>
                    <a:pt x="1530" y="866"/>
                    <a:pt x="1530" y="955"/>
                    <a:pt x="1530" y="1043"/>
                  </a:cubicBezTo>
                  <a:cubicBezTo>
                    <a:pt x="1530" y="1055"/>
                    <a:pt x="1532" y="1063"/>
                    <a:pt x="1544" y="1069"/>
                  </a:cubicBezTo>
                  <a:cubicBezTo>
                    <a:pt x="1565" y="1081"/>
                    <a:pt x="1579" y="1101"/>
                    <a:pt x="1582" y="1126"/>
                  </a:cubicBezTo>
                  <a:cubicBezTo>
                    <a:pt x="1583" y="1138"/>
                    <a:pt x="1580" y="1152"/>
                    <a:pt x="1579" y="1164"/>
                  </a:cubicBezTo>
                  <a:cubicBezTo>
                    <a:pt x="1629" y="1192"/>
                    <a:pt x="1640" y="1214"/>
                    <a:pt x="1631" y="1271"/>
                  </a:cubicBezTo>
                  <a:cubicBezTo>
                    <a:pt x="1661" y="1281"/>
                    <a:pt x="1677" y="1304"/>
                    <a:pt x="1689" y="1332"/>
                  </a:cubicBezTo>
                  <a:cubicBezTo>
                    <a:pt x="1689" y="1341"/>
                    <a:pt x="1689" y="1350"/>
                    <a:pt x="1689" y="1359"/>
                  </a:cubicBezTo>
                  <a:cubicBezTo>
                    <a:pt x="1677" y="1387"/>
                    <a:pt x="1660" y="1411"/>
                    <a:pt x="1629" y="1422"/>
                  </a:cubicBezTo>
                  <a:cubicBezTo>
                    <a:pt x="1642" y="1454"/>
                    <a:pt x="1634" y="1480"/>
                    <a:pt x="1612" y="1504"/>
                  </a:cubicBezTo>
                  <a:cubicBezTo>
                    <a:pt x="1591" y="1528"/>
                    <a:pt x="1561" y="1531"/>
                    <a:pt x="1530" y="1530"/>
                  </a:cubicBezTo>
                  <a:cubicBezTo>
                    <a:pt x="1530" y="1583"/>
                    <a:pt x="1530" y="1635"/>
                    <a:pt x="1530" y="1687"/>
                  </a:cubicBezTo>
                  <a:cubicBezTo>
                    <a:pt x="1512" y="1687"/>
                    <a:pt x="1496" y="1687"/>
                    <a:pt x="1478" y="1687"/>
                  </a:cubicBezTo>
                  <a:cubicBezTo>
                    <a:pt x="1478" y="1634"/>
                    <a:pt x="1478" y="1582"/>
                    <a:pt x="1478" y="1529"/>
                  </a:cubicBezTo>
                  <a:cubicBezTo>
                    <a:pt x="1424" y="1529"/>
                    <a:pt x="1373" y="1529"/>
                    <a:pt x="1322" y="1529"/>
                  </a:cubicBezTo>
                  <a:cubicBezTo>
                    <a:pt x="1322" y="1511"/>
                    <a:pt x="1322" y="1495"/>
                    <a:pt x="1322" y="1478"/>
                  </a:cubicBezTo>
                  <a:cubicBezTo>
                    <a:pt x="1400" y="1478"/>
                    <a:pt x="1477" y="1478"/>
                    <a:pt x="1554" y="1478"/>
                  </a:cubicBezTo>
                  <a:cubicBezTo>
                    <a:pt x="1576" y="1478"/>
                    <a:pt x="1584" y="1471"/>
                    <a:pt x="1584" y="1451"/>
                  </a:cubicBezTo>
                  <a:cubicBezTo>
                    <a:pt x="1584" y="1431"/>
                    <a:pt x="1576" y="1424"/>
                    <a:pt x="1553" y="1424"/>
                  </a:cubicBezTo>
                  <a:cubicBezTo>
                    <a:pt x="1508" y="1424"/>
                    <a:pt x="1463" y="1424"/>
                    <a:pt x="1418" y="1424"/>
                  </a:cubicBezTo>
                  <a:cubicBezTo>
                    <a:pt x="1412" y="1424"/>
                    <a:pt x="1406" y="1424"/>
                    <a:pt x="1400" y="1424"/>
                  </a:cubicBezTo>
                  <a:cubicBezTo>
                    <a:pt x="1400" y="1406"/>
                    <a:pt x="1400" y="1390"/>
                    <a:pt x="1400" y="1373"/>
                  </a:cubicBezTo>
                  <a:cubicBezTo>
                    <a:pt x="1407" y="1373"/>
                    <a:pt x="1413" y="1373"/>
                    <a:pt x="1419" y="1373"/>
                  </a:cubicBezTo>
                  <a:cubicBezTo>
                    <a:pt x="1482" y="1373"/>
                    <a:pt x="1544" y="1373"/>
                    <a:pt x="1607" y="1373"/>
                  </a:cubicBezTo>
                  <a:cubicBezTo>
                    <a:pt x="1620" y="1373"/>
                    <a:pt x="1631" y="1371"/>
                    <a:pt x="1636" y="1356"/>
                  </a:cubicBezTo>
                  <a:cubicBezTo>
                    <a:pt x="1643" y="1335"/>
                    <a:pt x="1632" y="1319"/>
                    <a:pt x="1609" y="1319"/>
                  </a:cubicBezTo>
                  <a:cubicBezTo>
                    <a:pt x="1545" y="1318"/>
                    <a:pt x="1481" y="1319"/>
                    <a:pt x="1418" y="1319"/>
                  </a:cubicBezTo>
                  <a:cubicBezTo>
                    <a:pt x="1412" y="1319"/>
                    <a:pt x="1406" y="1319"/>
                    <a:pt x="1401" y="1319"/>
                  </a:cubicBezTo>
                  <a:cubicBezTo>
                    <a:pt x="1401" y="1300"/>
                    <a:pt x="1401" y="1284"/>
                    <a:pt x="1401" y="1267"/>
                  </a:cubicBezTo>
                  <a:cubicBezTo>
                    <a:pt x="1407" y="1267"/>
                    <a:pt x="1413" y="1267"/>
                    <a:pt x="1419" y="1267"/>
                  </a:cubicBezTo>
                  <a:cubicBezTo>
                    <a:pt x="1465" y="1267"/>
                    <a:pt x="1511" y="1267"/>
                    <a:pt x="1556" y="1267"/>
                  </a:cubicBezTo>
                  <a:cubicBezTo>
                    <a:pt x="1576" y="1267"/>
                    <a:pt x="1585" y="1258"/>
                    <a:pt x="1584" y="1239"/>
                  </a:cubicBezTo>
                  <a:cubicBezTo>
                    <a:pt x="1584" y="1221"/>
                    <a:pt x="1576" y="1213"/>
                    <a:pt x="1556" y="1213"/>
                  </a:cubicBezTo>
                  <a:cubicBezTo>
                    <a:pt x="1527" y="1213"/>
                    <a:pt x="1499" y="1213"/>
                    <a:pt x="1470" y="1213"/>
                  </a:cubicBezTo>
                  <a:cubicBezTo>
                    <a:pt x="1447" y="1213"/>
                    <a:pt x="1424" y="1213"/>
                    <a:pt x="1401" y="1213"/>
                  </a:cubicBezTo>
                  <a:cubicBezTo>
                    <a:pt x="1401" y="1195"/>
                    <a:pt x="1401" y="1179"/>
                    <a:pt x="1401" y="1162"/>
                  </a:cubicBezTo>
                  <a:cubicBezTo>
                    <a:pt x="1408" y="1162"/>
                    <a:pt x="1414" y="1162"/>
                    <a:pt x="1420" y="1162"/>
                  </a:cubicBezTo>
                  <a:cubicBezTo>
                    <a:pt x="1448" y="1162"/>
                    <a:pt x="1476" y="1162"/>
                    <a:pt x="1504" y="1162"/>
                  </a:cubicBezTo>
                  <a:cubicBezTo>
                    <a:pt x="1524" y="1161"/>
                    <a:pt x="1533" y="1152"/>
                    <a:pt x="1531" y="1131"/>
                  </a:cubicBezTo>
                  <a:cubicBezTo>
                    <a:pt x="1530" y="1115"/>
                    <a:pt x="1522" y="1107"/>
                    <a:pt x="1503" y="1107"/>
                  </a:cubicBezTo>
                  <a:cubicBezTo>
                    <a:pt x="1439" y="1107"/>
                    <a:pt x="1375" y="1108"/>
                    <a:pt x="1311" y="1107"/>
                  </a:cubicBezTo>
                  <a:cubicBezTo>
                    <a:pt x="1283" y="1107"/>
                    <a:pt x="1257" y="1111"/>
                    <a:pt x="1230" y="1119"/>
                  </a:cubicBezTo>
                  <a:cubicBezTo>
                    <a:pt x="1146" y="1143"/>
                    <a:pt x="1064" y="1175"/>
                    <a:pt x="977" y="1190"/>
                  </a:cubicBezTo>
                  <a:cubicBezTo>
                    <a:pt x="977" y="1276"/>
                    <a:pt x="977" y="1364"/>
                    <a:pt x="977" y="1452"/>
                  </a:cubicBezTo>
                  <a:cubicBezTo>
                    <a:pt x="1001" y="1452"/>
                    <a:pt x="1024" y="1453"/>
                    <a:pt x="1046" y="1452"/>
                  </a:cubicBezTo>
                  <a:cubicBezTo>
                    <a:pt x="1059" y="1451"/>
                    <a:pt x="1069" y="1455"/>
                    <a:pt x="1079" y="1463"/>
                  </a:cubicBezTo>
                  <a:cubicBezTo>
                    <a:pt x="1114" y="1489"/>
                    <a:pt x="1147" y="1518"/>
                    <a:pt x="1184" y="1539"/>
                  </a:cubicBezTo>
                  <a:cubicBezTo>
                    <a:pt x="1266" y="1586"/>
                    <a:pt x="1267" y="1584"/>
                    <a:pt x="1363" y="1584"/>
                  </a:cubicBezTo>
                  <a:cubicBezTo>
                    <a:pt x="1390" y="1584"/>
                    <a:pt x="1393" y="1582"/>
                    <a:pt x="1402" y="1559"/>
                  </a:cubicBezTo>
                  <a:cubicBezTo>
                    <a:pt x="1418" y="1559"/>
                    <a:pt x="1434" y="1559"/>
                    <a:pt x="1450" y="1559"/>
                  </a:cubicBezTo>
                  <a:cubicBezTo>
                    <a:pt x="1446" y="1603"/>
                    <a:pt x="1411" y="1635"/>
                    <a:pt x="1369" y="1635"/>
                  </a:cubicBezTo>
                  <a:cubicBezTo>
                    <a:pt x="1339" y="1635"/>
                    <a:pt x="1309" y="1636"/>
                    <a:pt x="1280" y="1635"/>
                  </a:cubicBezTo>
                  <a:cubicBezTo>
                    <a:pt x="1268" y="1634"/>
                    <a:pt x="1256" y="1632"/>
                    <a:pt x="1245" y="1627"/>
                  </a:cubicBezTo>
                  <a:cubicBezTo>
                    <a:pt x="1217" y="1614"/>
                    <a:pt x="1190" y="1600"/>
                    <a:pt x="1160" y="1585"/>
                  </a:cubicBezTo>
                  <a:cubicBezTo>
                    <a:pt x="1160" y="1621"/>
                    <a:pt x="1160" y="1654"/>
                    <a:pt x="1160" y="1687"/>
                  </a:cubicBezTo>
                  <a:cubicBezTo>
                    <a:pt x="1143" y="1687"/>
                    <a:pt x="1127" y="1687"/>
                    <a:pt x="1109" y="1687"/>
                  </a:cubicBezTo>
                  <a:cubicBezTo>
                    <a:pt x="1109" y="1645"/>
                    <a:pt x="1110" y="1604"/>
                    <a:pt x="1109" y="1562"/>
                  </a:cubicBezTo>
                  <a:cubicBezTo>
                    <a:pt x="1109" y="1556"/>
                    <a:pt x="1106" y="1548"/>
                    <a:pt x="1101" y="1544"/>
                  </a:cubicBezTo>
                  <a:cubicBezTo>
                    <a:pt x="1053" y="1503"/>
                    <a:pt x="1053" y="1504"/>
                    <a:pt x="989" y="1503"/>
                  </a:cubicBezTo>
                  <a:cubicBezTo>
                    <a:pt x="985" y="1503"/>
                    <a:pt x="980" y="1502"/>
                    <a:pt x="976" y="1503"/>
                  </a:cubicBezTo>
                  <a:cubicBezTo>
                    <a:pt x="971" y="1505"/>
                    <a:pt x="966" y="1506"/>
                    <a:pt x="962" y="1510"/>
                  </a:cubicBezTo>
                  <a:cubicBezTo>
                    <a:pt x="949" y="1524"/>
                    <a:pt x="932" y="1530"/>
                    <a:pt x="912" y="1530"/>
                  </a:cubicBezTo>
                  <a:cubicBezTo>
                    <a:pt x="808" y="1529"/>
                    <a:pt x="704" y="1530"/>
                    <a:pt x="600" y="1530"/>
                  </a:cubicBezTo>
                  <a:cubicBezTo>
                    <a:pt x="594" y="1530"/>
                    <a:pt x="588" y="1530"/>
                    <a:pt x="579" y="1530"/>
                  </a:cubicBezTo>
                  <a:cubicBezTo>
                    <a:pt x="583" y="1562"/>
                    <a:pt x="577" y="1590"/>
                    <a:pt x="554" y="1612"/>
                  </a:cubicBezTo>
                  <a:cubicBezTo>
                    <a:pt x="531" y="1634"/>
                    <a:pt x="504" y="1641"/>
                    <a:pt x="473" y="1629"/>
                  </a:cubicBezTo>
                  <a:cubicBezTo>
                    <a:pt x="442" y="1700"/>
                    <a:pt x="360" y="1714"/>
                    <a:pt x="319" y="1630"/>
                  </a:cubicBezTo>
                  <a:cubicBezTo>
                    <a:pt x="267" y="1646"/>
                    <a:pt x="235" y="1620"/>
                    <a:pt x="214" y="1577"/>
                  </a:cubicBezTo>
                  <a:cubicBezTo>
                    <a:pt x="169" y="1588"/>
                    <a:pt x="141" y="1577"/>
                    <a:pt x="116" y="1539"/>
                  </a:cubicBezTo>
                  <a:cubicBezTo>
                    <a:pt x="113" y="1535"/>
                    <a:pt x="107" y="1530"/>
                    <a:pt x="102" y="1530"/>
                  </a:cubicBezTo>
                  <a:cubicBezTo>
                    <a:pt x="68" y="1530"/>
                    <a:pt x="34" y="1530"/>
                    <a:pt x="0" y="1530"/>
                  </a:cubicBezTo>
                  <a:cubicBezTo>
                    <a:pt x="0" y="1513"/>
                    <a:pt x="0" y="1495"/>
                    <a:pt x="0" y="1478"/>
                  </a:cubicBezTo>
                  <a:cubicBezTo>
                    <a:pt x="35" y="1478"/>
                    <a:pt x="70" y="1478"/>
                    <a:pt x="106" y="1478"/>
                  </a:cubicBezTo>
                  <a:cubicBezTo>
                    <a:pt x="106" y="1470"/>
                    <a:pt x="106" y="1464"/>
                    <a:pt x="106" y="1459"/>
                  </a:cubicBezTo>
                  <a:cubicBezTo>
                    <a:pt x="106" y="1400"/>
                    <a:pt x="106" y="1342"/>
                    <a:pt x="107" y="1284"/>
                  </a:cubicBezTo>
                  <a:cubicBezTo>
                    <a:pt x="107" y="1271"/>
                    <a:pt x="109" y="1257"/>
                    <a:pt x="112" y="1244"/>
                  </a:cubicBezTo>
                  <a:cubicBezTo>
                    <a:pt x="120" y="1216"/>
                    <a:pt x="128" y="1189"/>
                    <a:pt x="137" y="1161"/>
                  </a:cubicBezTo>
                  <a:cubicBezTo>
                    <a:pt x="90" y="1161"/>
                    <a:pt x="45" y="1161"/>
                    <a:pt x="0" y="1161"/>
                  </a:cubicBezTo>
                  <a:cubicBezTo>
                    <a:pt x="0" y="1143"/>
                    <a:pt x="0" y="1126"/>
                    <a:pt x="0" y="1108"/>
                  </a:cubicBezTo>
                  <a:cubicBezTo>
                    <a:pt x="47" y="1108"/>
                    <a:pt x="94" y="1109"/>
                    <a:pt x="142" y="1108"/>
                  </a:cubicBezTo>
                  <a:cubicBezTo>
                    <a:pt x="146" y="1108"/>
                    <a:pt x="154" y="1103"/>
                    <a:pt x="155" y="1098"/>
                  </a:cubicBezTo>
                  <a:cubicBezTo>
                    <a:pt x="165" y="1067"/>
                    <a:pt x="176" y="1036"/>
                    <a:pt x="184" y="1004"/>
                  </a:cubicBezTo>
                  <a:cubicBezTo>
                    <a:pt x="188" y="987"/>
                    <a:pt x="189" y="970"/>
                    <a:pt x="173" y="954"/>
                  </a:cubicBezTo>
                  <a:cubicBezTo>
                    <a:pt x="164" y="945"/>
                    <a:pt x="160" y="929"/>
                    <a:pt x="160" y="915"/>
                  </a:cubicBezTo>
                  <a:cubicBezTo>
                    <a:pt x="159" y="810"/>
                    <a:pt x="159" y="705"/>
                    <a:pt x="159" y="600"/>
                  </a:cubicBezTo>
                  <a:cubicBezTo>
                    <a:pt x="159" y="594"/>
                    <a:pt x="159" y="588"/>
                    <a:pt x="159" y="579"/>
                  </a:cubicBezTo>
                  <a:cubicBezTo>
                    <a:pt x="127" y="582"/>
                    <a:pt x="98" y="577"/>
                    <a:pt x="76" y="553"/>
                  </a:cubicBezTo>
                  <a:cubicBezTo>
                    <a:pt x="54" y="529"/>
                    <a:pt x="48" y="502"/>
                    <a:pt x="60" y="471"/>
                  </a:cubicBezTo>
                  <a:cubicBezTo>
                    <a:pt x="27" y="459"/>
                    <a:pt x="10" y="436"/>
                    <a:pt x="0" y="405"/>
                  </a:cubicBezTo>
                  <a:cubicBezTo>
                    <a:pt x="0" y="399"/>
                    <a:pt x="0" y="392"/>
                    <a:pt x="0" y="386"/>
                  </a:cubicBezTo>
                  <a:cubicBezTo>
                    <a:pt x="10" y="355"/>
                    <a:pt x="28" y="332"/>
                    <a:pt x="59" y="320"/>
                  </a:cubicBezTo>
                  <a:cubicBezTo>
                    <a:pt x="43" y="266"/>
                    <a:pt x="69" y="235"/>
                    <a:pt x="112" y="213"/>
                  </a:cubicBezTo>
                  <a:cubicBezTo>
                    <a:pt x="101" y="168"/>
                    <a:pt x="112" y="140"/>
                    <a:pt x="150" y="115"/>
                  </a:cubicBezTo>
                  <a:cubicBezTo>
                    <a:pt x="154" y="113"/>
                    <a:pt x="159" y="106"/>
                    <a:pt x="159" y="102"/>
                  </a:cubicBezTo>
                  <a:cubicBezTo>
                    <a:pt x="159" y="68"/>
                    <a:pt x="159" y="34"/>
                    <a:pt x="158" y="0"/>
                  </a:cubicBezTo>
                  <a:cubicBezTo>
                    <a:pt x="176" y="0"/>
                    <a:pt x="194" y="0"/>
                    <a:pt x="211" y="0"/>
                  </a:cubicBezTo>
                  <a:cubicBezTo>
                    <a:pt x="211" y="34"/>
                    <a:pt x="211" y="69"/>
                    <a:pt x="211" y="106"/>
                  </a:cubicBezTo>
                  <a:cubicBezTo>
                    <a:pt x="218" y="106"/>
                    <a:pt x="223" y="106"/>
                    <a:pt x="228" y="106"/>
                  </a:cubicBezTo>
                  <a:cubicBezTo>
                    <a:pt x="289" y="106"/>
                    <a:pt x="349" y="106"/>
                    <a:pt x="410" y="106"/>
                  </a:cubicBezTo>
                  <a:cubicBezTo>
                    <a:pt x="420" y="106"/>
                    <a:pt x="431" y="108"/>
                    <a:pt x="442" y="111"/>
                  </a:cubicBezTo>
                  <a:cubicBezTo>
                    <a:pt x="470" y="119"/>
                    <a:pt x="498" y="127"/>
                    <a:pt x="528" y="136"/>
                  </a:cubicBezTo>
                  <a:cubicBezTo>
                    <a:pt x="528" y="89"/>
                    <a:pt x="528" y="44"/>
                    <a:pt x="528" y="0"/>
                  </a:cubicBezTo>
                  <a:cubicBezTo>
                    <a:pt x="545" y="0"/>
                    <a:pt x="563" y="0"/>
                    <a:pt x="581" y="0"/>
                  </a:cubicBezTo>
                  <a:cubicBezTo>
                    <a:pt x="580" y="47"/>
                    <a:pt x="580" y="94"/>
                    <a:pt x="580" y="141"/>
                  </a:cubicBezTo>
                  <a:cubicBezTo>
                    <a:pt x="580" y="150"/>
                    <a:pt x="584" y="153"/>
                    <a:pt x="592" y="156"/>
                  </a:cubicBezTo>
                  <a:cubicBezTo>
                    <a:pt x="623" y="165"/>
                    <a:pt x="653" y="175"/>
                    <a:pt x="685" y="183"/>
                  </a:cubicBezTo>
                  <a:cubicBezTo>
                    <a:pt x="702" y="187"/>
                    <a:pt x="719" y="189"/>
                    <a:pt x="734" y="173"/>
                  </a:cubicBezTo>
                  <a:cubicBezTo>
                    <a:pt x="743" y="164"/>
                    <a:pt x="760" y="159"/>
                    <a:pt x="773" y="159"/>
                  </a:cubicBezTo>
                  <a:cubicBezTo>
                    <a:pt x="878" y="158"/>
                    <a:pt x="984" y="159"/>
                    <a:pt x="1089" y="159"/>
                  </a:cubicBezTo>
                  <a:cubicBezTo>
                    <a:pt x="1096" y="159"/>
                    <a:pt x="1102" y="159"/>
                    <a:pt x="1108" y="159"/>
                  </a:cubicBezTo>
                  <a:cubicBezTo>
                    <a:pt x="1115" y="73"/>
                    <a:pt x="1146" y="46"/>
                    <a:pt x="1218" y="58"/>
                  </a:cubicBezTo>
                  <a:cubicBezTo>
                    <a:pt x="1228" y="28"/>
                    <a:pt x="1252" y="11"/>
                    <a:pt x="1280" y="0"/>
                  </a:cubicBezTo>
                  <a:cubicBezTo>
                    <a:pt x="1289" y="0"/>
                    <a:pt x="1298" y="0"/>
                    <a:pt x="1306" y="0"/>
                  </a:cubicBezTo>
                  <a:cubicBezTo>
                    <a:pt x="1335" y="11"/>
                    <a:pt x="1359" y="29"/>
                    <a:pt x="1369" y="59"/>
                  </a:cubicBezTo>
                  <a:cubicBezTo>
                    <a:pt x="1419" y="46"/>
                    <a:pt x="1441" y="57"/>
                    <a:pt x="1476" y="111"/>
                  </a:cubicBezTo>
                  <a:cubicBezTo>
                    <a:pt x="1525" y="101"/>
                    <a:pt x="1546" y="110"/>
                    <a:pt x="1574" y="151"/>
                  </a:cubicBezTo>
                  <a:cubicBezTo>
                    <a:pt x="1577" y="155"/>
                    <a:pt x="1583" y="158"/>
                    <a:pt x="1587" y="158"/>
                  </a:cubicBezTo>
                  <a:cubicBezTo>
                    <a:pt x="1621" y="159"/>
                    <a:pt x="1655" y="158"/>
                    <a:pt x="1689" y="158"/>
                  </a:cubicBezTo>
                  <a:close/>
                  <a:moveTo>
                    <a:pt x="1136" y="681"/>
                  </a:moveTo>
                  <a:cubicBezTo>
                    <a:pt x="1143" y="652"/>
                    <a:pt x="1131" y="630"/>
                    <a:pt x="1112" y="609"/>
                  </a:cubicBezTo>
                  <a:cubicBezTo>
                    <a:pt x="1107" y="604"/>
                    <a:pt x="1103" y="598"/>
                    <a:pt x="1099" y="592"/>
                  </a:cubicBezTo>
                  <a:cubicBezTo>
                    <a:pt x="1093" y="582"/>
                    <a:pt x="1085" y="579"/>
                    <a:pt x="1073" y="579"/>
                  </a:cubicBezTo>
                  <a:cubicBezTo>
                    <a:pt x="973" y="580"/>
                    <a:pt x="873" y="580"/>
                    <a:pt x="773" y="579"/>
                  </a:cubicBezTo>
                  <a:cubicBezTo>
                    <a:pt x="759" y="579"/>
                    <a:pt x="744" y="572"/>
                    <a:pt x="733" y="564"/>
                  </a:cubicBezTo>
                  <a:cubicBezTo>
                    <a:pt x="723" y="556"/>
                    <a:pt x="714" y="554"/>
                    <a:pt x="702" y="553"/>
                  </a:cubicBezTo>
                  <a:cubicBezTo>
                    <a:pt x="660" y="547"/>
                    <a:pt x="624" y="559"/>
                    <a:pt x="593" y="589"/>
                  </a:cubicBezTo>
                  <a:cubicBezTo>
                    <a:pt x="585" y="597"/>
                    <a:pt x="580" y="604"/>
                    <a:pt x="580" y="616"/>
                  </a:cubicBezTo>
                  <a:cubicBezTo>
                    <a:pt x="580" y="716"/>
                    <a:pt x="580" y="816"/>
                    <a:pt x="579" y="917"/>
                  </a:cubicBezTo>
                  <a:cubicBezTo>
                    <a:pt x="579" y="930"/>
                    <a:pt x="573" y="945"/>
                    <a:pt x="565" y="955"/>
                  </a:cubicBezTo>
                  <a:cubicBezTo>
                    <a:pt x="556" y="966"/>
                    <a:pt x="555" y="976"/>
                    <a:pt x="553" y="989"/>
                  </a:cubicBezTo>
                  <a:cubicBezTo>
                    <a:pt x="548" y="1030"/>
                    <a:pt x="560" y="1065"/>
                    <a:pt x="589" y="1095"/>
                  </a:cubicBezTo>
                  <a:cubicBezTo>
                    <a:pt x="597" y="1104"/>
                    <a:pt x="604" y="1109"/>
                    <a:pt x="617" y="1109"/>
                  </a:cubicBezTo>
                  <a:cubicBezTo>
                    <a:pt x="717" y="1109"/>
                    <a:pt x="816" y="1108"/>
                    <a:pt x="916" y="1109"/>
                  </a:cubicBezTo>
                  <a:cubicBezTo>
                    <a:pt x="928" y="1109"/>
                    <a:pt x="944" y="1113"/>
                    <a:pt x="952" y="1121"/>
                  </a:cubicBezTo>
                  <a:cubicBezTo>
                    <a:pt x="971" y="1140"/>
                    <a:pt x="991" y="1137"/>
                    <a:pt x="1012" y="1131"/>
                  </a:cubicBezTo>
                  <a:cubicBezTo>
                    <a:pt x="1039" y="1124"/>
                    <a:pt x="1066" y="1115"/>
                    <a:pt x="1093" y="1108"/>
                  </a:cubicBezTo>
                  <a:cubicBezTo>
                    <a:pt x="1106" y="1104"/>
                    <a:pt x="1110" y="1098"/>
                    <a:pt x="1110" y="1085"/>
                  </a:cubicBezTo>
                  <a:cubicBezTo>
                    <a:pt x="1109" y="981"/>
                    <a:pt x="1109" y="877"/>
                    <a:pt x="1110" y="773"/>
                  </a:cubicBezTo>
                  <a:cubicBezTo>
                    <a:pt x="1110" y="759"/>
                    <a:pt x="1117" y="744"/>
                    <a:pt x="1125" y="732"/>
                  </a:cubicBezTo>
                  <a:cubicBezTo>
                    <a:pt x="1131" y="723"/>
                    <a:pt x="1137" y="715"/>
                    <a:pt x="1136" y="704"/>
                  </a:cubicBezTo>
                  <a:cubicBezTo>
                    <a:pt x="1135" y="696"/>
                    <a:pt x="1136" y="689"/>
                    <a:pt x="1136" y="681"/>
                  </a:cubicBezTo>
                  <a:close/>
                  <a:moveTo>
                    <a:pt x="580" y="1477"/>
                  </a:moveTo>
                  <a:cubicBezTo>
                    <a:pt x="696" y="1477"/>
                    <a:pt x="810" y="1477"/>
                    <a:pt x="924" y="1477"/>
                  </a:cubicBezTo>
                  <a:cubicBezTo>
                    <a:pt x="924" y="1371"/>
                    <a:pt x="924" y="1267"/>
                    <a:pt x="924" y="1161"/>
                  </a:cubicBezTo>
                  <a:cubicBezTo>
                    <a:pt x="828" y="1161"/>
                    <a:pt x="733" y="1161"/>
                    <a:pt x="636" y="1161"/>
                  </a:cubicBezTo>
                  <a:cubicBezTo>
                    <a:pt x="651" y="1192"/>
                    <a:pt x="666" y="1220"/>
                    <a:pt x="680" y="1249"/>
                  </a:cubicBezTo>
                  <a:cubicBezTo>
                    <a:pt x="682" y="1255"/>
                    <a:pt x="685" y="1262"/>
                    <a:pt x="685" y="1268"/>
                  </a:cubicBezTo>
                  <a:cubicBezTo>
                    <a:pt x="686" y="1303"/>
                    <a:pt x="686" y="1338"/>
                    <a:pt x="685" y="1373"/>
                  </a:cubicBezTo>
                  <a:cubicBezTo>
                    <a:pt x="684" y="1413"/>
                    <a:pt x="646" y="1450"/>
                    <a:pt x="608" y="1449"/>
                  </a:cubicBezTo>
                  <a:cubicBezTo>
                    <a:pt x="608" y="1433"/>
                    <a:pt x="608" y="1417"/>
                    <a:pt x="608" y="1401"/>
                  </a:cubicBezTo>
                  <a:cubicBezTo>
                    <a:pt x="632" y="1393"/>
                    <a:pt x="634" y="1390"/>
                    <a:pt x="634" y="1364"/>
                  </a:cubicBezTo>
                  <a:cubicBezTo>
                    <a:pt x="634" y="1337"/>
                    <a:pt x="634" y="1310"/>
                    <a:pt x="634" y="1283"/>
                  </a:cubicBezTo>
                  <a:cubicBezTo>
                    <a:pt x="634" y="1277"/>
                    <a:pt x="633" y="1270"/>
                    <a:pt x="630" y="1265"/>
                  </a:cubicBezTo>
                  <a:cubicBezTo>
                    <a:pt x="605" y="1212"/>
                    <a:pt x="579" y="1160"/>
                    <a:pt x="541" y="1115"/>
                  </a:cubicBezTo>
                  <a:cubicBezTo>
                    <a:pt x="530" y="1102"/>
                    <a:pt x="520" y="1089"/>
                    <a:pt x="510" y="1074"/>
                  </a:cubicBezTo>
                  <a:cubicBezTo>
                    <a:pt x="506" y="1067"/>
                    <a:pt x="503" y="1058"/>
                    <a:pt x="503" y="1050"/>
                  </a:cubicBezTo>
                  <a:cubicBezTo>
                    <a:pt x="502" y="1026"/>
                    <a:pt x="502" y="1001"/>
                    <a:pt x="502" y="976"/>
                  </a:cubicBezTo>
                  <a:cubicBezTo>
                    <a:pt x="413" y="976"/>
                    <a:pt x="326" y="976"/>
                    <a:pt x="239" y="976"/>
                  </a:cubicBezTo>
                  <a:cubicBezTo>
                    <a:pt x="237" y="991"/>
                    <a:pt x="237" y="1006"/>
                    <a:pt x="233" y="1019"/>
                  </a:cubicBezTo>
                  <a:cubicBezTo>
                    <a:pt x="217" y="1075"/>
                    <a:pt x="199" y="1131"/>
                    <a:pt x="182" y="1188"/>
                  </a:cubicBezTo>
                  <a:cubicBezTo>
                    <a:pt x="174" y="1216"/>
                    <a:pt x="160" y="1245"/>
                    <a:pt x="159" y="1275"/>
                  </a:cubicBezTo>
                  <a:cubicBezTo>
                    <a:pt x="155" y="1351"/>
                    <a:pt x="157" y="1428"/>
                    <a:pt x="158" y="1505"/>
                  </a:cubicBezTo>
                  <a:cubicBezTo>
                    <a:pt x="158" y="1523"/>
                    <a:pt x="167" y="1531"/>
                    <a:pt x="185" y="1531"/>
                  </a:cubicBezTo>
                  <a:cubicBezTo>
                    <a:pt x="203" y="1531"/>
                    <a:pt x="211" y="1523"/>
                    <a:pt x="212" y="1505"/>
                  </a:cubicBezTo>
                  <a:cubicBezTo>
                    <a:pt x="212" y="1476"/>
                    <a:pt x="212" y="1446"/>
                    <a:pt x="212" y="1416"/>
                  </a:cubicBezTo>
                  <a:cubicBezTo>
                    <a:pt x="212" y="1411"/>
                    <a:pt x="212" y="1406"/>
                    <a:pt x="213" y="1401"/>
                  </a:cubicBezTo>
                  <a:cubicBezTo>
                    <a:pt x="230" y="1401"/>
                    <a:pt x="246" y="1401"/>
                    <a:pt x="263" y="1401"/>
                  </a:cubicBezTo>
                  <a:cubicBezTo>
                    <a:pt x="263" y="1451"/>
                    <a:pt x="263" y="1501"/>
                    <a:pt x="263" y="1550"/>
                  </a:cubicBezTo>
                  <a:cubicBezTo>
                    <a:pt x="263" y="1575"/>
                    <a:pt x="270" y="1584"/>
                    <a:pt x="291" y="1584"/>
                  </a:cubicBezTo>
                  <a:cubicBezTo>
                    <a:pt x="311" y="1584"/>
                    <a:pt x="317" y="1575"/>
                    <a:pt x="317" y="1549"/>
                  </a:cubicBezTo>
                  <a:cubicBezTo>
                    <a:pt x="317" y="1505"/>
                    <a:pt x="317" y="1460"/>
                    <a:pt x="318" y="1416"/>
                  </a:cubicBezTo>
                  <a:cubicBezTo>
                    <a:pt x="318" y="1411"/>
                    <a:pt x="318" y="1405"/>
                    <a:pt x="318" y="1400"/>
                  </a:cubicBezTo>
                  <a:cubicBezTo>
                    <a:pt x="336" y="1400"/>
                    <a:pt x="351" y="1400"/>
                    <a:pt x="369" y="1400"/>
                  </a:cubicBezTo>
                  <a:cubicBezTo>
                    <a:pt x="369" y="1407"/>
                    <a:pt x="369" y="1413"/>
                    <a:pt x="369" y="1419"/>
                  </a:cubicBezTo>
                  <a:cubicBezTo>
                    <a:pt x="369" y="1482"/>
                    <a:pt x="369" y="1545"/>
                    <a:pt x="369" y="1608"/>
                  </a:cubicBezTo>
                  <a:cubicBezTo>
                    <a:pt x="369" y="1629"/>
                    <a:pt x="377" y="1637"/>
                    <a:pt x="396" y="1637"/>
                  </a:cubicBezTo>
                  <a:cubicBezTo>
                    <a:pt x="415" y="1636"/>
                    <a:pt x="423" y="1628"/>
                    <a:pt x="423" y="1607"/>
                  </a:cubicBezTo>
                  <a:cubicBezTo>
                    <a:pt x="423" y="1544"/>
                    <a:pt x="423" y="1481"/>
                    <a:pt x="423" y="1417"/>
                  </a:cubicBezTo>
                  <a:cubicBezTo>
                    <a:pt x="423" y="1412"/>
                    <a:pt x="423" y="1406"/>
                    <a:pt x="423" y="1400"/>
                  </a:cubicBezTo>
                  <a:cubicBezTo>
                    <a:pt x="441" y="1400"/>
                    <a:pt x="457" y="1400"/>
                    <a:pt x="474" y="1400"/>
                  </a:cubicBezTo>
                  <a:cubicBezTo>
                    <a:pt x="474" y="1406"/>
                    <a:pt x="474" y="1412"/>
                    <a:pt x="474" y="1417"/>
                  </a:cubicBezTo>
                  <a:cubicBezTo>
                    <a:pt x="474" y="1463"/>
                    <a:pt x="474" y="1510"/>
                    <a:pt x="474" y="1556"/>
                  </a:cubicBezTo>
                  <a:cubicBezTo>
                    <a:pt x="475" y="1577"/>
                    <a:pt x="485" y="1586"/>
                    <a:pt x="506" y="1584"/>
                  </a:cubicBezTo>
                  <a:cubicBezTo>
                    <a:pt x="522" y="1582"/>
                    <a:pt x="529" y="1574"/>
                    <a:pt x="529" y="1554"/>
                  </a:cubicBezTo>
                  <a:cubicBezTo>
                    <a:pt x="529" y="1482"/>
                    <a:pt x="529" y="1410"/>
                    <a:pt x="529" y="1338"/>
                  </a:cubicBezTo>
                  <a:cubicBezTo>
                    <a:pt x="529" y="1332"/>
                    <a:pt x="529" y="1326"/>
                    <a:pt x="529" y="1321"/>
                  </a:cubicBezTo>
                  <a:cubicBezTo>
                    <a:pt x="547" y="1321"/>
                    <a:pt x="563" y="1321"/>
                    <a:pt x="580" y="1321"/>
                  </a:cubicBezTo>
                  <a:cubicBezTo>
                    <a:pt x="580" y="1374"/>
                    <a:pt x="580" y="1425"/>
                    <a:pt x="580" y="1477"/>
                  </a:cubicBezTo>
                  <a:close/>
                  <a:moveTo>
                    <a:pt x="766" y="211"/>
                  </a:moveTo>
                  <a:cubicBezTo>
                    <a:pt x="766" y="318"/>
                    <a:pt x="766" y="422"/>
                    <a:pt x="766" y="527"/>
                  </a:cubicBezTo>
                  <a:cubicBezTo>
                    <a:pt x="862" y="527"/>
                    <a:pt x="956" y="527"/>
                    <a:pt x="1053" y="527"/>
                  </a:cubicBezTo>
                  <a:cubicBezTo>
                    <a:pt x="1038" y="497"/>
                    <a:pt x="1024" y="469"/>
                    <a:pt x="1011" y="441"/>
                  </a:cubicBezTo>
                  <a:cubicBezTo>
                    <a:pt x="1007" y="434"/>
                    <a:pt x="1004" y="427"/>
                    <a:pt x="1004" y="420"/>
                  </a:cubicBezTo>
                  <a:cubicBezTo>
                    <a:pt x="1003" y="385"/>
                    <a:pt x="1003" y="350"/>
                    <a:pt x="1004" y="316"/>
                  </a:cubicBezTo>
                  <a:cubicBezTo>
                    <a:pt x="1005" y="276"/>
                    <a:pt x="1040" y="240"/>
                    <a:pt x="1081" y="239"/>
                  </a:cubicBezTo>
                  <a:cubicBezTo>
                    <a:pt x="1081" y="255"/>
                    <a:pt x="1081" y="271"/>
                    <a:pt x="1081" y="288"/>
                  </a:cubicBezTo>
                  <a:cubicBezTo>
                    <a:pt x="1058" y="294"/>
                    <a:pt x="1055" y="298"/>
                    <a:pt x="1055" y="321"/>
                  </a:cubicBezTo>
                  <a:cubicBezTo>
                    <a:pt x="1055" y="349"/>
                    <a:pt x="1055" y="376"/>
                    <a:pt x="1055" y="404"/>
                  </a:cubicBezTo>
                  <a:cubicBezTo>
                    <a:pt x="1055" y="410"/>
                    <a:pt x="1056" y="417"/>
                    <a:pt x="1059" y="423"/>
                  </a:cubicBezTo>
                  <a:cubicBezTo>
                    <a:pt x="1083" y="473"/>
                    <a:pt x="1107" y="524"/>
                    <a:pt x="1144" y="567"/>
                  </a:cubicBezTo>
                  <a:cubicBezTo>
                    <a:pt x="1156" y="581"/>
                    <a:pt x="1167" y="596"/>
                    <a:pt x="1177" y="612"/>
                  </a:cubicBezTo>
                  <a:cubicBezTo>
                    <a:pt x="1182" y="620"/>
                    <a:pt x="1186" y="631"/>
                    <a:pt x="1187" y="640"/>
                  </a:cubicBezTo>
                  <a:cubicBezTo>
                    <a:pt x="1188" y="664"/>
                    <a:pt x="1187" y="688"/>
                    <a:pt x="1187" y="712"/>
                  </a:cubicBezTo>
                  <a:cubicBezTo>
                    <a:pt x="1277" y="712"/>
                    <a:pt x="1364" y="712"/>
                    <a:pt x="1450" y="712"/>
                  </a:cubicBezTo>
                  <a:cubicBezTo>
                    <a:pt x="1453" y="696"/>
                    <a:pt x="1454" y="680"/>
                    <a:pt x="1458" y="666"/>
                  </a:cubicBezTo>
                  <a:cubicBezTo>
                    <a:pt x="1476" y="604"/>
                    <a:pt x="1495" y="542"/>
                    <a:pt x="1513" y="480"/>
                  </a:cubicBezTo>
                  <a:cubicBezTo>
                    <a:pt x="1520" y="458"/>
                    <a:pt x="1530" y="437"/>
                    <a:pt x="1531" y="415"/>
                  </a:cubicBezTo>
                  <a:cubicBezTo>
                    <a:pt x="1533" y="337"/>
                    <a:pt x="1532" y="260"/>
                    <a:pt x="1531" y="182"/>
                  </a:cubicBezTo>
                  <a:cubicBezTo>
                    <a:pt x="1531" y="165"/>
                    <a:pt x="1522" y="157"/>
                    <a:pt x="1505" y="157"/>
                  </a:cubicBezTo>
                  <a:cubicBezTo>
                    <a:pt x="1487" y="157"/>
                    <a:pt x="1478" y="165"/>
                    <a:pt x="1477" y="182"/>
                  </a:cubicBezTo>
                  <a:cubicBezTo>
                    <a:pt x="1477" y="212"/>
                    <a:pt x="1477" y="242"/>
                    <a:pt x="1477" y="271"/>
                  </a:cubicBezTo>
                  <a:cubicBezTo>
                    <a:pt x="1477" y="277"/>
                    <a:pt x="1477" y="283"/>
                    <a:pt x="1477" y="288"/>
                  </a:cubicBezTo>
                  <a:cubicBezTo>
                    <a:pt x="1459" y="288"/>
                    <a:pt x="1443" y="288"/>
                    <a:pt x="1426" y="288"/>
                  </a:cubicBezTo>
                  <a:cubicBezTo>
                    <a:pt x="1426" y="281"/>
                    <a:pt x="1426" y="275"/>
                    <a:pt x="1426" y="269"/>
                  </a:cubicBezTo>
                  <a:cubicBezTo>
                    <a:pt x="1426" y="223"/>
                    <a:pt x="1426" y="177"/>
                    <a:pt x="1426" y="131"/>
                  </a:cubicBezTo>
                  <a:cubicBezTo>
                    <a:pt x="1426" y="112"/>
                    <a:pt x="1417" y="104"/>
                    <a:pt x="1398" y="104"/>
                  </a:cubicBezTo>
                  <a:cubicBezTo>
                    <a:pt x="1380" y="105"/>
                    <a:pt x="1372" y="113"/>
                    <a:pt x="1372" y="131"/>
                  </a:cubicBezTo>
                  <a:cubicBezTo>
                    <a:pt x="1371" y="157"/>
                    <a:pt x="1372" y="183"/>
                    <a:pt x="1372" y="209"/>
                  </a:cubicBezTo>
                  <a:cubicBezTo>
                    <a:pt x="1372" y="235"/>
                    <a:pt x="1372" y="261"/>
                    <a:pt x="1372" y="288"/>
                  </a:cubicBezTo>
                  <a:cubicBezTo>
                    <a:pt x="1354" y="288"/>
                    <a:pt x="1338" y="288"/>
                    <a:pt x="1320" y="288"/>
                  </a:cubicBezTo>
                  <a:cubicBezTo>
                    <a:pt x="1320" y="278"/>
                    <a:pt x="1320" y="270"/>
                    <a:pt x="1320" y="261"/>
                  </a:cubicBezTo>
                  <a:cubicBezTo>
                    <a:pt x="1320" y="202"/>
                    <a:pt x="1320" y="143"/>
                    <a:pt x="1320" y="84"/>
                  </a:cubicBezTo>
                  <a:cubicBezTo>
                    <a:pt x="1320" y="60"/>
                    <a:pt x="1313" y="52"/>
                    <a:pt x="1294" y="52"/>
                  </a:cubicBezTo>
                  <a:cubicBezTo>
                    <a:pt x="1273" y="51"/>
                    <a:pt x="1266" y="60"/>
                    <a:pt x="1266" y="85"/>
                  </a:cubicBezTo>
                  <a:cubicBezTo>
                    <a:pt x="1266" y="140"/>
                    <a:pt x="1266" y="194"/>
                    <a:pt x="1266" y="248"/>
                  </a:cubicBezTo>
                  <a:cubicBezTo>
                    <a:pt x="1266" y="262"/>
                    <a:pt x="1266" y="275"/>
                    <a:pt x="1266" y="288"/>
                  </a:cubicBezTo>
                  <a:cubicBezTo>
                    <a:pt x="1248" y="288"/>
                    <a:pt x="1232" y="288"/>
                    <a:pt x="1215" y="288"/>
                  </a:cubicBezTo>
                  <a:cubicBezTo>
                    <a:pt x="1215" y="281"/>
                    <a:pt x="1215" y="275"/>
                    <a:pt x="1215" y="269"/>
                  </a:cubicBezTo>
                  <a:cubicBezTo>
                    <a:pt x="1215" y="223"/>
                    <a:pt x="1215" y="178"/>
                    <a:pt x="1215" y="132"/>
                  </a:cubicBezTo>
                  <a:cubicBezTo>
                    <a:pt x="1215" y="112"/>
                    <a:pt x="1205" y="103"/>
                    <a:pt x="1185" y="104"/>
                  </a:cubicBezTo>
                  <a:cubicBezTo>
                    <a:pt x="1168" y="106"/>
                    <a:pt x="1161" y="114"/>
                    <a:pt x="1161" y="133"/>
                  </a:cubicBezTo>
                  <a:cubicBezTo>
                    <a:pt x="1160" y="205"/>
                    <a:pt x="1161" y="276"/>
                    <a:pt x="1161" y="348"/>
                  </a:cubicBezTo>
                  <a:cubicBezTo>
                    <a:pt x="1161" y="354"/>
                    <a:pt x="1161" y="360"/>
                    <a:pt x="1161" y="367"/>
                  </a:cubicBezTo>
                  <a:cubicBezTo>
                    <a:pt x="1143" y="367"/>
                    <a:pt x="1126" y="367"/>
                    <a:pt x="1109" y="367"/>
                  </a:cubicBezTo>
                  <a:cubicBezTo>
                    <a:pt x="1109" y="315"/>
                    <a:pt x="1109" y="263"/>
                    <a:pt x="1109" y="211"/>
                  </a:cubicBezTo>
                  <a:cubicBezTo>
                    <a:pt x="994" y="211"/>
                    <a:pt x="880" y="211"/>
                    <a:pt x="766" y="211"/>
                  </a:cubicBezTo>
                  <a:close/>
                  <a:moveTo>
                    <a:pt x="211" y="579"/>
                  </a:moveTo>
                  <a:cubicBezTo>
                    <a:pt x="211" y="696"/>
                    <a:pt x="211" y="809"/>
                    <a:pt x="211" y="923"/>
                  </a:cubicBezTo>
                  <a:cubicBezTo>
                    <a:pt x="317" y="923"/>
                    <a:pt x="422" y="923"/>
                    <a:pt x="528" y="923"/>
                  </a:cubicBezTo>
                  <a:cubicBezTo>
                    <a:pt x="528" y="828"/>
                    <a:pt x="528" y="733"/>
                    <a:pt x="528" y="635"/>
                  </a:cubicBezTo>
                  <a:cubicBezTo>
                    <a:pt x="497" y="651"/>
                    <a:pt x="468" y="665"/>
                    <a:pt x="440" y="679"/>
                  </a:cubicBezTo>
                  <a:cubicBezTo>
                    <a:pt x="434" y="682"/>
                    <a:pt x="427" y="685"/>
                    <a:pt x="421" y="685"/>
                  </a:cubicBezTo>
                  <a:cubicBezTo>
                    <a:pt x="386" y="685"/>
                    <a:pt x="351" y="686"/>
                    <a:pt x="316" y="685"/>
                  </a:cubicBezTo>
                  <a:cubicBezTo>
                    <a:pt x="276" y="684"/>
                    <a:pt x="239" y="646"/>
                    <a:pt x="240" y="608"/>
                  </a:cubicBezTo>
                  <a:cubicBezTo>
                    <a:pt x="256" y="608"/>
                    <a:pt x="272" y="608"/>
                    <a:pt x="287" y="608"/>
                  </a:cubicBezTo>
                  <a:cubicBezTo>
                    <a:pt x="296" y="631"/>
                    <a:pt x="299" y="634"/>
                    <a:pt x="324" y="634"/>
                  </a:cubicBezTo>
                  <a:cubicBezTo>
                    <a:pt x="351" y="634"/>
                    <a:pt x="378" y="634"/>
                    <a:pt x="405" y="634"/>
                  </a:cubicBezTo>
                  <a:cubicBezTo>
                    <a:pt x="411" y="634"/>
                    <a:pt x="418" y="632"/>
                    <a:pt x="424" y="630"/>
                  </a:cubicBezTo>
                  <a:cubicBezTo>
                    <a:pt x="477" y="605"/>
                    <a:pt x="530" y="578"/>
                    <a:pt x="575" y="540"/>
                  </a:cubicBezTo>
                  <a:cubicBezTo>
                    <a:pt x="587" y="529"/>
                    <a:pt x="601" y="519"/>
                    <a:pt x="614" y="510"/>
                  </a:cubicBezTo>
                  <a:cubicBezTo>
                    <a:pt x="621" y="506"/>
                    <a:pt x="630" y="503"/>
                    <a:pt x="638" y="502"/>
                  </a:cubicBezTo>
                  <a:cubicBezTo>
                    <a:pt x="663" y="501"/>
                    <a:pt x="687" y="502"/>
                    <a:pt x="712" y="502"/>
                  </a:cubicBezTo>
                  <a:cubicBezTo>
                    <a:pt x="712" y="412"/>
                    <a:pt x="712" y="325"/>
                    <a:pt x="712" y="238"/>
                  </a:cubicBezTo>
                  <a:cubicBezTo>
                    <a:pt x="698" y="236"/>
                    <a:pt x="684" y="236"/>
                    <a:pt x="672" y="233"/>
                  </a:cubicBezTo>
                  <a:cubicBezTo>
                    <a:pt x="615" y="216"/>
                    <a:pt x="558" y="199"/>
                    <a:pt x="501" y="182"/>
                  </a:cubicBezTo>
                  <a:cubicBezTo>
                    <a:pt x="473" y="173"/>
                    <a:pt x="445" y="160"/>
                    <a:pt x="416" y="158"/>
                  </a:cubicBezTo>
                  <a:cubicBezTo>
                    <a:pt x="338" y="155"/>
                    <a:pt x="260" y="157"/>
                    <a:pt x="182" y="157"/>
                  </a:cubicBezTo>
                  <a:cubicBezTo>
                    <a:pt x="167" y="157"/>
                    <a:pt x="159" y="166"/>
                    <a:pt x="158" y="181"/>
                  </a:cubicBezTo>
                  <a:cubicBezTo>
                    <a:pt x="156" y="201"/>
                    <a:pt x="165" y="211"/>
                    <a:pt x="185" y="211"/>
                  </a:cubicBezTo>
                  <a:cubicBezTo>
                    <a:pt x="219" y="212"/>
                    <a:pt x="254" y="211"/>
                    <a:pt x="288" y="211"/>
                  </a:cubicBezTo>
                  <a:cubicBezTo>
                    <a:pt x="288" y="230"/>
                    <a:pt x="288" y="246"/>
                    <a:pt x="288" y="263"/>
                  </a:cubicBezTo>
                  <a:cubicBezTo>
                    <a:pt x="236" y="263"/>
                    <a:pt x="185" y="263"/>
                    <a:pt x="134" y="263"/>
                  </a:cubicBezTo>
                  <a:cubicBezTo>
                    <a:pt x="113" y="263"/>
                    <a:pt x="105" y="271"/>
                    <a:pt x="105" y="290"/>
                  </a:cubicBezTo>
                  <a:cubicBezTo>
                    <a:pt x="105" y="309"/>
                    <a:pt x="113" y="317"/>
                    <a:pt x="134" y="317"/>
                  </a:cubicBezTo>
                  <a:cubicBezTo>
                    <a:pt x="180" y="317"/>
                    <a:pt x="225" y="317"/>
                    <a:pt x="271" y="317"/>
                  </a:cubicBezTo>
                  <a:cubicBezTo>
                    <a:pt x="277" y="317"/>
                    <a:pt x="283" y="317"/>
                    <a:pt x="288" y="317"/>
                  </a:cubicBezTo>
                  <a:cubicBezTo>
                    <a:pt x="288" y="335"/>
                    <a:pt x="288" y="352"/>
                    <a:pt x="288" y="368"/>
                  </a:cubicBezTo>
                  <a:cubicBezTo>
                    <a:pt x="281" y="368"/>
                    <a:pt x="275" y="368"/>
                    <a:pt x="269" y="368"/>
                  </a:cubicBezTo>
                  <a:cubicBezTo>
                    <a:pt x="206" y="368"/>
                    <a:pt x="144" y="368"/>
                    <a:pt x="81" y="368"/>
                  </a:cubicBezTo>
                  <a:cubicBezTo>
                    <a:pt x="59" y="368"/>
                    <a:pt x="50" y="378"/>
                    <a:pt x="52" y="399"/>
                  </a:cubicBezTo>
                  <a:cubicBezTo>
                    <a:pt x="54" y="416"/>
                    <a:pt x="62" y="423"/>
                    <a:pt x="81" y="423"/>
                  </a:cubicBezTo>
                  <a:cubicBezTo>
                    <a:pt x="145" y="423"/>
                    <a:pt x="208" y="423"/>
                    <a:pt x="271" y="423"/>
                  </a:cubicBezTo>
                  <a:cubicBezTo>
                    <a:pt x="277" y="423"/>
                    <a:pt x="283" y="423"/>
                    <a:pt x="288" y="423"/>
                  </a:cubicBezTo>
                  <a:cubicBezTo>
                    <a:pt x="288" y="441"/>
                    <a:pt x="288" y="457"/>
                    <a:pt x="288" y="474"/>
                  </a:cubicBezTo>
                  <a:cubicBezTo>
                    <a:pt x="281" y="474"/>
                    <a:pt x="275" y="474"/>
                    <a:pt x="269" y="474"/>
                  </a:cubicBezTo>
                  <a:cubicBezTo>
                    <a:pt x="224" y="474"/>
                    <a:pt x="179" y="474"/>
                    <a:pt x="133" y="474"/>
                  </a:cubicBezTo>
                  <a:cubicBezTo>
                    <a:pt x="112" y="474"/>
                    <a:pt x="103" y="484"/>
                    <a:pt x="105" y="505"/>
                  </a:cubicBezTo>
                  <a:cubicBezTo>
                    <a:pt x="106" y="521"/>
                    <a:pt x="115" y="528"/>
                    <a:pt x="134" y="528"/>
                  </a:cubicBezTo>
                  <a:cubicBezTo>
                    <a:pt x="206" y="528"/>
                    <a:pt x="278" y="528"/>
                    <a:pt x="350" y="528"/>
                  </a:cubicBezTo>
                  <a:cubicBezTo>
                    <a:pt x="356" y="528"/>
                    <a:pt x="362" y="528"/>
                    <a:pt x="368" y="528"/>
                  </a:cubicBezTo>
                  <a:cubicBezTo>
                    <a:pt x="368" y="546"/>
                    <a:pt x="368" y="562"/>
                    <a:pt x="368" y="579"/>
                  </a:cubicBezTo>
                  <a:cubicBezTo>
                    <a:pt x="316" y="579"/>
                    <a:pt x="264" y="579"/>
                    <a:pt x="211" y="579"/>
                  </a:cubicBezTo>
                  <a:close/>
                  <a:moveTo>
                    <a:pt x="1161" y="1087"/>
                  </a:moveTo>
                  <a:cubicBezTo>
                    <a:pt x="1181" y="1081"/>
                    <a:pt x="1199" y="1076"/>
                    <a:pt x="1216" y="1070"/>
                  </a:cubicBezTo>
                  <a:cubicBezTo>
                    <a:pt x="1245" y="1060"/>
                    <a:pt x="1276" y="1055"/>
                    <a:pt x="1308" y="1056"/>
                  </a:cubicBezTo>
                  <a:cubicBezTo>
                    <a:pt x="1359" y="1057"/>
                    <a:pt x="1410" y="1056"/>
                    <a:pt x="1461" y="1056"/>
                  </a:cubicBezTo>
                  <a:cubicBezTo>
                    <a:pt x="1467" y="1056"/>
                    <a:pt x="1472" y="1056"/>
                    <a:pt x="1477" y="1056"/>
                  </a:cubicBezTo>
                  <a:cubicBezTo>
                    <a:pt x="1477" y="957"/>
                    <a:pt x="1477" y="861"/>
                    <a:pt x="1477" y="765"/>
                  </a:cubicBezTo>
                  <a:cubicBezTo>
                    <a:pt x="1371" y="765"/>
                    <a:pt x="1267" y="765"/>
                    <a:pt x="1161" y="765"/>
                  </a:cubicBezTo>
                  <a:cubicBezTo>
                    <a:pt x="1161" y="872"/>
                    <a:pt x="1161" y="978"/>
                    <a:pt x="1161" y="108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7">
              <a:extLst>
                <a:ext uri="{FF2B5EF4-FFF2-40B4-BE49-F238E27FC236}">
                  <a16:creationId xmlns:a16="http://schemas.microsoft.com/office/drawing/2014/main" id="{C68F54A4-DEA8-156B-5BA4-0318ADFAFCC0}"/>
                </a:ext>
              </a:extLst>
            </p:cNvPr>
            <p:cNvSpPr>
              <a:spLocks/>
            </p:cNvSpPr>
            <p:nvPr/>
          </p:nvSpPr>
          <p:spPr bwMode="auto">
            <a:xfrm>
              <a:off x="3788" y="2981"/>
              <a:ext cx="108" cy="108"/>
            </a:xfrm>
            <a:custGeom>
              <a:avLst/>
              <a:gdLst>
                <a:gd name="T0" fmla="*/ 49 w 49"/>
                <a:gd name="T1" fmla="*/ 49 h 49"/>
                <a:gd name="T2" fmla="*/ 0 w 49"/>
                <a:gd name="T3" fmla="*/ 49 h 49"/>
                <a:gd name="T4" fmla="*/ 0 w 49"/>
                <a:gd name="T5" fmla="*/ 0 h 49"/>
                <a:gd name="T6" fmla="*/ 49 w 49"/>
                <a:gd name="T7" fmla="*/ 0 h 49"/>
                <a:gd name="T8" fmla="*/ 49 w 49"/>
                <a:gd name="T9" fmla="*/ 49 h 49"/>
              </a:gdLst>
              <a:ahLst/>
              <a:cxnLst>
                <a:cxn ang="0">
                  <a:pos x="T0" y="T1"/>
                </a:cxn>
                <a:cxn ang="0">
                  <a:pos x="T2" y="T3"/>
                </a:cxn>
                <a:cxn ang="0">
                  <a:pos x="T4" y="T5"/>
                </a:cxn>
                <a:cxn ang="0">
                  <a:pos x="T6" y="T7"/>
                </a:cxn>
                <a:cxn ang="0">
                  <a:pos x="T8" y="T9"/>
                </a:cxn>
              </a:cxnLst>
              <a:rect l="0" t="0" r="r" b="b"/>
              <a:pathLst>
                <a:path w="49" h="49">
                  <a:moveTo>
                    <a:pt x="49" y="49"/>
                  </a:moveTo>
                  <a:cubicBezTo>
                    <a:pt x="32" y="49"/>
                    <a:pt x="17" y="49"/>
                    <a:pt x="0" y="49"/>
                  </a:cubicBezTo>
                  <a:cubicBezTo>
                    <a:pt x="0" y="33"/>
                    <a:pt x="0" y="17"/>
                    <a:pt x="0" y="0"/>
                  </a:cubicBezTo>
                  <a:cubicBezTo>
                    <a:pt x="16" y="0"/>
                    <a:pt x="32" y="0"/>
                    <a:pt x="49" y="0"/>
                  </a:cubicBezTo>
                  <a:cubicBezTo>
                    <a:pt x="49" y="16"/>
                    <a:pt x="49" y="32"/>
                    <a:pt x="49"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8">
              <a:extLst>
                <a:ext uri="{FF2B5EF4-FFF2-40B4-BE49-F238E27FC236}">
                  <a16:creationId xmlns:a16="http://schemas.microsoft.com/office/drawing/2014/main" id="{2B7FC235-347D-689C-3E81-029CD31627E1}"/>
                </a:ext>
              </a:extLst>
            </p:cNvPr>
            <p:cNvSpPr>
              <a:spLocks/>
            </p:cNvSpPr>
            <p:nvPr/>
          </p:nvSpPr>
          <p:spPr bwMode="auto">
            <a:xfrm>
              <a:off x="3788" y="884"/>
              <a:ext cx="108" cy="111"/>
            </a:xfrm>
            <a:custGeom>
              <a:avLst/>
              <a:gdLst>
                <a:gd name="T0" fmla="*/ 0 w 49"/>
                <a:gd name="T1" fmla="*/ 0 h 50"/>
                <a:gd name="T2" fmla="*/ 49 w 49"/>
                <a:gd name="T3" fmla="*/ 0 h 50"/>
                <a:gd name="T4" fmla="*/ 49 w 49"/>
                <a:gd name="T5" fmla="*/ 50 h 50"/>
                <a:gd name="T6" fmla="*/ 0 w 49"/>
                <a:gd name="T7" fmla="*/ 50 h 50"/>
                <a:gd name="T8" fmla="*/ 0 w 49"/>
                <a:gd name="T9" fmla="*/ 0 h 50"/>
              </a:gdLst>
              <a:ahLst/>
              <a:cxnLst>
                <a:cxn ang="0">
                  <a:pos x="T0" y="T1"/>
                </a:cxn>
                <a:cxn ang="0">
                  <a:pos x="T2" y="T3"/>
                </a:cxn>
                <a:cxn ang="0">
                  <a:pos x="T4" y="T5"/>
                </a:cxn>
                <a:cxn ang="0">
                  <a:pos x="T6" y="T7"/>
                </a:cxn>
                <a:cxn ang="0">
                  <a:pos x="T8" y="T9"/>
                </a:cxn>
              </a:cxnLst>
              <a:rect l="0" t="0" r="r" b="b"/>
              <a:pathLst>
                <a:path w="49" h="50">
                  <a:moveTo>
                    <a:pt x="0" y="0"/>
                  </a:moveTo>
                  <a:cubicBezTo>
                    <a:pt x="17" y="0"/>
                    <a:pt x="32" y="0"/>
                    <a:pt x="49" y="0"/>
                  </a:cubicBezTo>
                  <a:cubicBezTo>
                    <a:pt x="49" y="17"/>
                    <a:pt x="49" y="33"/>
                    <a:pt x="49" y="50"/>
                  </a:cubicBezTo>
                  <a:cubicBezTo>
                    <a:pt x="33" y="50"/>
                    <a:pt x="17" y="50"/>
                    <a:pt x="0" y="50"/>
                  </a:cubicBezTo>
                  <a:cubicBezTo>
                    <a:pt x="0" y="34"/>
                    <a:pt x="0" y="18"/>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9">
              <a:extLst>
                <a:ext uri="{FF2B5EF4-FFF2-40B4-BE49-F238E27FC236}">
                  <a16:creationId xmlns:a16="http://schemas.microsoft.com/office/drawing/2014/main" id="{731C7062-C254-6A56-C30E-30749325ECAC}"/>
                </a:ext>
              </a:extLst>
            </p:cNvPr>
            <p:cNvSpPr>
              <a:spLocks/>
            </p:cNvSpPr>
            <p:nvPr/>
          </p:nvSpPr>
          <p:spPr bwMode="auto">
            <a:xfrm>
              <a:off x="2567" y="2108"/>
              <a:ext cx="108" cy="108"/>
            </a:xfrm>
            <a:custGeom>
              <a:avLst/>
              <a:gdLst>
                <a:gd name="T0" fmla="*/ 49 w 49"/>
                <a:gd name="T1" fmla="*/ 49 h 49"/>
                <a:gd name="T2" fmla="*/ 0 w 49"/>
                <a:gd name="T3" fmla="*/ 49 h 49"/>
                <a:gd name="T4" fmla="*/ 0 w 49"/>
                <a:gd name="T5" fmla="*/ 0 h 49"/>
                <a:gd name="T6" fmla="*/ 49 w 49"/>
                <a:gd name="T7" fmla="*/ 0 h 49"/>
                <a:gd name="T8" fmla="*/ 49 w 49"/>
                <a:gd name="T9" fmla="*/ 49 h 49"/>
              </a:gdLst>
              <a:ahLst/>
              <a:cxnLst>
                <a:cxn ang="0">
                  <a:pos x="T0" y="T1"/>
                </a:cxn>
                <a:cxn ang="0">
                  <a:pos x="T2" y="T3"/>
                </a:cxn>
                <a:cxn ang="0">
                  <a:pos x="T4" y="T5"/>
                </a:cxn>
                <a:cxn ang="0">
                  <a:pos x="T6" y="T7"/>
                </a:cxn>
                <a:cxn ang="0">
                  <a:pos x="T8" y="T9"/>
                </a:cxn>
              </a:cxnLst>
              <a:rect l="0" t="0" r="r" b="b"/>
              <a:pathLst>
                <a:path w="49" h="49">
                  <a:moveTo>
                    <a:pt x="49" y="49"/>
                  </a:moveTo>
                  <a:cubicBezTo>
                    <a:pt x="32" y="49"/>
                    <a:pt x="17" y="49"/>
                    <a:pt x="0" y="49"/>
                  </a:cubicBezTo>
                  <a:cubicBezTo>
                    <a:pt x="0" y="33"/>
                    <a:pt x="0" y="17"/>
                    <a:pt x="0" y="0"/>
                  </a:cubicBezTo>
                  <a:cubicBezTo>
                    <a:pt x="16" y="0"/>
                    <a:pt x="32" y="0"/>
                    <a:pt x="49" y="0"/>
                  </a:cubicBezTo>
                  <a:cubicBezTo>
                    <a:pt x="49" y="16"/>
                    <a:pt x="49" y="32"/>
                    <a:pt x="49"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10">
              <a:extLst>
                <a:ext uri="{FF2B5EF4-FFF2-40B4-BE49-F238E27FC236}">
                  <a16:creationId xmlns:a16="http://schemas.microsoft.com/office/drawing/2014/main" id="{B9D2FFC7-505F-92B3-94A9-206791A7BCBC}"/>
                </a:ext>
              </a:extLst>
            </p:cNvPr>
            <p:cNvSpPr>
              <a:spLocks/>
            </p:cNvSpPr>
            <p:nvPr/>
          </p:nvSpPr>
          <p:spPr bwMode="auto">
            <a:xfrm>
              <a:off x="5009" y="2108"/>
              <a:ext cx="110" cy="106"/>
            </a:xfrm>
            <a:custGeom>
              <a:avLst/>
              <a:gdLst>
                <a:gd name="T0" fmla="*/ 0 w 50"/>
                <a:gd name="T1" fmla="*/ 48 h 48"/>
                <a:gd name="T2" fmla="*/ 0 w 50"/>
                <a:gd name="T3" fmla="*/ 0 h 48"/>
                <a:gd name="T4" fmla="*/ 50 w 50"/>
                <a:gd name="T5" fmla="*/ 0 h 48"/>
                <a:gd name="T6" fmla="*/ 50 w 50"/>
                <a:gd name="T7" fmla="*/ 48 h 48"/>
                <a:gd name="T8" fmla="*/ 0 w 50"/>
                <a:gd name="T9" fmla="*/ 48 h 48"/>
              </a:gdLst>
              <a:ahLst/>
              <a:cxnLst>
                <a:cxn ang="0">
                  <a:pos x="T0" y="T1"/>
                </a:cxn>
                <a:cxn ang="0">
                  <a:pos x="T2" y="T3"/>
                </a:cxn>
                <a:cxn ang="0">
                  <a:pos x="T4" y="T5"/>
                </a:cxn>
                <a:cxn ang="0">
                  <a:pos x="T6" y="T7"/>
                </a:cxn>
                <a:cxn ang="0">
                  <a:pos x="T8" y="T9"/>
                </a:cxn>
              </a:cxnLst>
              <a:rect l="0" t="0" r="r" b="b"/>
              <a:pathLst>
                <a:path w="50" h="48">
                  <a:moveTo>
                    <a:pt x="0" y="48"/>
                  </a:moveTo>
                  <a:cubicBezTo>
                    <a:pt x="0" y="32"/>
                    <a:pt x="0" y="16"/>
                    <a:pt x="0" y="0"/>
                  </a:cubicBezTo>
                  <a:cubicBezTo>
                    <a:pt x="16" y="0"/>
                    <a:pt x="33" y="0"/>
                    <a:pt x="50" y="0"/>
                  </a:cubicBezTo>
                  <a:cubicBezTo>
                    <a:pt x="50" y="16"/>
                    <a:pt x="50" y="31"/>
                    <a:pt x="50" y="48"/>
                  </a:cubicBezTo>
                  <a:cubicBezTo>
                    <a:pt x="34" y="48"/>
                    <a:pt x="18" y="48"/>
                    <a:pt x="0"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2" name="Group 31">
            <a:extLst>
              <a:ext uri="{FF2B5EF4-FFF2-40B4-BE49-F238E27FC236}">
                <a16:creationId xmlns:a16="http://schemas.microsoft.com/office/drawing/2014/main" id="{4E80CB78-EFB2-07A4-7546-36F86F9B7457}"/>
              </a:ext>
            </a:extLst>
          </p:cNvPr>
          <p:cNvGrpSpPr/>
          <p:nvPr/>
        </p:nvGrpSpPr>
        <p:grpSpPr>
          <a:xfrm>
            <a:off x="4962765" y="4352926"/>
            <a:ext cx="590062" cy="591070"/>
            <a:chOff x="6350001" y="2803525"/>
            <a:chExt cx="930275" cy="931863"/>
          </a:xfrm>
          <a:solidFill>
            <a:schemeClr val="accent1"/>
          </a:solidFill>
        </p:grpSpPr>
        <p:sp>
          <p:nvSpPr>
            <p:cNvPr id="33" name="Freeform 411">
              <a:extLst>
                <a:ext uri="{FF2B5EF4-FFF2-40B4-BE49-F238E27FC236}">
                  <a16:creationId xmlns:a16="http://schemas.microsoft.com/office/drawing/2014/main" id="{AB5AD54B-4665-9C83-D81F-5D6A6D3083C2}"/>
                </a:ext>
              </a:extLst>
            </p:cNvPr>
            <p:cNvSpPr>
              <a:spLocks noEditPoints="1"/>
            </p:cNvSpPr>
            <p:nvPr/>
          </p:nvSpPr>
          <p:spPr bwMode="auto">
            <a:xfrm>
              <a:off x="6619876" y="3119438"/>
              <a:ext cx="390525" cy="615950"/>
            </a:xfrm>
            <a:custGeom>
              <a:avLst/>
              <a:gdLst>
                <a:gd name="T0" fmla="*/ 92 w 104"/>
                <a:gd name="T1" fmla="*/ 164 h 164"/>
                <a:gd name="T2" fmla="*/ 12 w 104"/>
                <a:gd name="T3" fmla="*/ 164 h 164"/>
                <a:gd name="T4" fmla="*/ 0 w 104"/>
                <a:gd name="T5" fmla="*/ 152 h 164"/>
                <a:gd name="T6" fmla="*/ 0 w 104"/>
                <a:gd name="T7" fmla="*/ 12 h 164"/>
                <a:gd name="T8" fmla="*/ 12 w 104"/>
                <a:gd name="T9" fmla="*/ 0 h 164"/>
                <a:gd name="T10" fmla="*/ 92 w 104"/>
                <a:gd name="T11" fmla="*/ 0 h 164"/>
                <a:gd name="T12" fmla="*/ 104 w 104"/>
                <a:gd name="T13" fmla="*/ 12 h 164"/>
                <a:gd name="T14" fmla="*/ 104 w 104"/>
                <a:gd name="T15" fmla="*/ 152 h 164"/>
                <a:gd name="T16" fmla="*/ 92 w 104"/>
                <a:gd name="T17" fmla="*/ 164 h 164"/>
                <a:gd name="T18" fmla="*/ 12 w 104"/>
                <a:gd name="T19" fmla="*/ 8 h 164"/>
                <a:gd name="T20" fmla="*/ 8 w 104"/>
                <a:gd name="T21" fmla="*/ 12 h 164"/>
                <a:gd name="T22" fmla="*/ 8 w 104"/>
                <a:gd name="T23" fmla="*/ 152 h 164"/>
                <a:gd name="T24" fmla="*/ 12 w 104"/>
                <a:gd name="T25" fmla="*/ 156 h 164"/>
                <a:gd name="T26" fmla="*/ 92 w 104"/>
                <a:gd name="T27" fmla="*/ 156 h 164"/>
                <a:gd name="T28" fmla="*/ 96 w 104"/>
                <a:gd name="T29" fmla="*/ 152 h 164"/>
                <a:gd name="T30" fmla="*/ 96 w 104"/>
                <a:gd name="T31" fmla="*/ 12 h 164"/>
                <a:gd name="T32" fmla="*/ 92 w 104"/>
                <a:gd name="T33" fmla="*/ 8 h 164"/>
                <a:gd name="T34" fmla="*/ 12 w 104"/>
                <a:gd name="T35" fmla="*/ 8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4" h="164">
                  <a:moveTo>
                    <a:pt x="92" y="164"/>
                  </a:moveTo>
                  <a:cubicBezTo>
                    <a:pt x="12" y="164"/>
                    <a:pt x="12" y="164"/>
                    <a:pt x="12" y="164"/>
                  </a:cubicBezTo>
                  <a:cubicBezTo>
                    <a:pt x="5" y="164"/>
                    <a:pt x="0" y="159"/>
                    <a:pt x="0" y="152"/>
                  </a:cubicBezTo>
                  <a:cubicBezTo>
                    <a:pt x="0" y="12"/>
                    <a:pt x="0" y="12"/>
                    <a:pt x="0" y="12"/>
                  </a:cubicBezTo>
                  <a:cubicBezTo>
                    <a:pt x="0" y="5"/>
                    <a:pt x="5" y="0"/>
                    <a:pt x="12" y="0"/>
                  </a:cubicBezTo>
                  <a:cubicBezTo>
                    <a:pt x="92" y="0"/>
                    <a:pt x="92" y="0"/>
                    <a:pt x="92" y="0"/>
                  </a:cubicBezTo>
                  <a:cubicBezTo>
                    <a:pt x="99" y="0"/>
                    <a:pt x="104" y="5"/>
                    <a:pt x="104" y="12"/>
                  </a:cubicBezTo>
                  <a:cubicBezTo>
                    <a:pt x="104" y="152"/>
                    <a:pt x="104" y="152"/>
                    <a:pt x="104" y="152"/>
                  </a:cubicBezTo>
                  <a:cubicBezTo>
                    <a:pt x="104" y="159"/>
                    <a:pt x="99" y="164"/>
                    <a:pt x="92" y="164"/>
                  </a:cubicBezTo>
                  <a:close/>
                  <a:moveTo>
                    <a:pt x="12" y="8"/>
                  </a:moveTo>
                  <a:cubicBezTo>
                    <a:pt x="10" y="8"/>
                    <a:pt x="8" y="10"/>
                    <a:pt x="8" y="12"/>
                  </a:cubicBezTo>
                  <a:cubicBezTo>
                    <a:pt x="8" y="152"/>
                    <a:pt x="8" y="152"/>
                    <a:pt x="8" y="152"/>
                  </a:cubicBezTo>
                  <a:cubicBezTo>
                    <a:pt x="8" y="154"/>
                    <a:pt x="10" y="156"/>
                    <a:pt x="12" y="156"/>
                  </a:cubicBezTo>
                  <a:cubicBezTo>
                    <a:pt x="92" y="156"/>
                    <a:pt x="92" y="156"/>
                    <a:pt x="92" y="156"/>
                  </a:cubicBezTo>
                  <a:cubicBezTo>
                    <a:pt x="94" y="156"/>
                    <a:pt x="96" y="154"/>
                    <a:pt x="96" y="152"/>
                  </a:cubicBezTo>
                  <a:cubicBezTo>
                    <a:pt x="96" y="12"/>
                    <a:pt x="96" y="12"/>
                    <a:pt x="96" y="12"/>
                  </a:cubicBezTo>
                  <a:cubicBezTo>
                    <a:pt x="96" y="10"/>
                    <a:pt x="94" y="8"/>
                    <a:pt x="92" y="8"/>
                  </a:cubicBezTo>
                  <a:lnTo>
                    <a:pt x="12" y="8"/>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Rectangle 412">
              <a:extLst>
                <a:ext uri="{FF2B5EF4-FFF2-40B4-BE49-F238E27FC236}">
                  <a16:creationId xmlns:a16="http://schemas.microsoft.com/office/drawing/2014/main" id="{1B20972C-7AB1-D2A1-9441-BD986834CFB9}"/>
                </a:ext>
              </a:extLst>
            </p:cNvPr>
            <p:cNvSpPr>
              <a:spLocks noChangeArrowheads="1"/>
            </p:cNvSpPr>
            <p:nvPr/>
          </p:nvSpPr>
          <p:spPr bwMode="auto">
            <a:xfrm>
              <a:off x="6634163" y="3614738"/>
              <a:ext cx="360363" cy="30163"/>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413">
              <a:extLst>
                <a:ext uri="{FF2B5EF4-FFF2-40B4-BE49-F238E27FC236}">
                  <a16:creationId xmlns:a16="http://schemas.microsoft.com/office/drawing/2014/main" id="{D657B13B-2660-528C-22EB-1F482FB598FD}"/>
                </a:ext>
              </a:extLst>
            </p:cNvPr>
            <p:cNvSpPr>
              <a:spLocks noEditPoints="1"/>
            </p:cNvSpPr>
            <p:nvPr/>
          </p:nvSpPr>
          <p:spPr bwMode="auto">
            <a:xfrm>
              <a:off x="6770688" y="3630613"/>
              <a:ext cx="88900" cy="88900"/>
            </a:xfrm>
            <a:custGeom>
              <a:avLst/>
              <a:gdLst>
                <a:gd name="T0" fmla="*/ 12 w 24"/>
                <a:gd name="T1" fmla="*/ 24 h 24"/>
                <a:gd name="T2" fmla="*/ 0 w 24"/>
                <a:gd name="T3" fmla="*/ 12 h 24"/>
                <a:gd name="T4" fmla="*/ 12 w 24"/>
                <a:gd name="T5" fmla="*/ 0 h 24"/>
                <a:gd name="T6" fmla="*/ 24 w 24"/>
                <a:gd name="T7" fmla="*/ 12 h 24"/>
                <a:gd name="T8" fmla="*/ 12 w 24"/>
                <a:gd name="T9" fmla="*/ 24 h 24"/>
                <a:gd name="T10" fmla="*/ 12 w 24"/>
                <a:gd name="T11" fmla="*/ 8 h 24"/>
                <a:gd name="T12" fmla="*/ 8 w 24"/>
                <a:gd name="T13" fmla="*/ 12 h 24"/>
                <a:gd name="T14" fmla="*/ 12 w 24"/>
                <a:gd name="T15" fmla="*/ 16 h 24"/>
                <a:gd name="T16" fmla="*/ 16 w 24"/>
                <a:gd name="T17" fmla="*/ 12 h 24"/>
                <a:gd name="T18" fmla="*/ 12 w 24"/>
                <a:gd name="T19" fmla="*/ 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24"/>
                  </a:moveTo>
                  <a:cubicBezTo>
                    <a:pt x="5" y="24"/>
                    <a:pt x="0" y="19"/>
                    <a:pt x="0" y="12"/>
                  </a:cubicBezTo>
                  <a:cubicBezTo>
                    <a:pt x="0" y="5"/>
                    <a:pt x="5" y="0"/>
                    <a:pt x="12" y="0"/>
                  </a:cubicBezTo>
                  <a:cubicBezTo>
                    <a:pt x="19" y="0"/>
                    <a:pt x="24" y="5"/>
                    <a:pt x="24" y="12"/>
                  </a:cubicBezTo>
                  <a:cubicBezTo>
                    <a:pt x="24" y="19"/>
                    <a:pt x="19" y="24"/>
                    <a:pt x="12" y="24"/>
                  </a:cubicBezTo>
                  <a:close/>
                  <a:moveTo>
                    <a:pt x="12" y="8"/>
                  </a:moveTo>
                  <a:cubicBezTo>
                    <a:pt x="10" y="8"/>
                    <a:pt x="8" y="10"/>
                    <a:pt x="8" y="12"/>
                  </a:cubicBezTo>
                  <a:cubicBezTo>
                    <a:pt x="8" y="14"/>
                    <a:pt x="10" y="16"/>
                    <a:pt x="12" y="16"/>
                  </a:cubicBezTo>
                  <a:cubicBezTo>
                    <a:pt x="14" y="16"/>
                    <a:pt x="16" y="14"/>
                    <a:pt x="16" y="12"/>
                  </a:cubicBezTo>
                  <a:cubicBezTo>
                    <a:pt x="16" y="10"/>
                    <a:pt x="14" y="8"/>
                    <a:pt x="12" y="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Rectangle 414">
              <a:extLst>
                <a:ext uri="{FF2B5EF4-FFF2-40B4-BE49-F238E27FC236}">
                  <a16:creationId xmlns:a16="http://schemas.microsoft.com/office/drawing/2014/main" id="{B29E836E-4ACF-58D6-EF79-42E47032955B}"/>
                </a:ext>
              </a:extLst>
            </p:cNvPr>
            <p:cNvSpPr>
              <a:spLocks noChangeArrowheads="1"/>
            </p:cNvSpPr>
            <p:nvPr/>
          </p:nvSpPr>
          <p:spPr bwMode="auto">
            <a:xfrm>
              <a:off x="6634163" y="3194050"/>
              <a:ext cx="360363" cy="30163"/>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Rectangle 415">
              <a:extLst>
                <a:ext uri="{FF2B5EF4-FFF2-40B4-BE49-F238E27FC236}">
                  <a16:creationId xmlns:a16="http://schemas.microsoft.com/office/drawing/2014/main" id="{E0B795C5-82D2-8CE1-C369-BD3D9958ED28}"/>
                </a:ext>
              </a:extLst>
            </p:cNvPr>
            <p:cNvSpPr>
              <a:spLocks noChangeArrowheads="1"/>
            </p:cNvSpPr>
            <p:nvPr/>
          </p:nvSpPr>
          <p:spPr bwMode="auto">
            <a:xfrm>
              <a:off x="6724651" y="3028950"/>
              <a:ext cx="30163" cy="346075"/>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416">
              <a:extLst>
                <a:ext uri="{FF2B5EF4-FFF2-40B4-BE49-F238E27FC236}">
                  <a16:creationId xmlns:a16="http://schemas.microsoft.com/office/drawing/2014/main" id="{D53B26F7-30E4-CCBE-DF8C-39AE8FFA0549}"/>
                </a:ext>
              </a:extLst>
            </p:cNvPr>
            <p:cNvSpPr>
              <a:spLocks/>
            </p:cNvSpPr>
            <p:nvPr/>
          </p:nvSpPr>
          <p:spPr bwMode="auto">
            <a:xfrm>
              <a:off x="6657976" y="2995613"/>
              <a:ext cx="168275" cy="90488"/>
            </a:xfrm>
            <a:custGeom>
              <a:avLst/>
              <a:gdLst>
                <a:gd name="T0" fmla="*/ 94 w 106"/>
                <a:gd name="T1" fmla="*/ 57 h 57"/>
                <a:gd name="T2" fmla="*/ 52 w 106"/>
                <a:gd name="T3" fmla="*/ 23 h 57"/>
                <a:gd name="T4" fmla="*/ 11 w 106"/>
                <a:gd name="T5" fmla="*/ 57 h 57"/>
                <a:gd name="T6" fmla="*/ 0 w 106"/>
                <a:gd name="T7" fmla="*/ 42 h 57"/>
                <a:gd name="T8" fmla="*/ 52 w 106"/>
                <a:gd name="T9" fmla="*/ 0 h 57"/>
                <a:gd name="T10" fmla="*/ 106 w 106"/>
                <a:gd name="T11" fmla="*/ 42 h 57"/>
                <a:gd name="T12" fmla="*/ 94 w 106"/>
                <a:gd name="T13" fmla="*/ 57 h 57"/>
              </a:gdLst>
              <a:ahLst/>
              <a:cxnLst>
                <a:cxn ang="0">
                  <a:pos x="T0" y="T1"/>
                </a:cxn>
                <a:cxn ang="0">
                  <a:pos x="T2" y="T3"/>
                </a:cxn>
                <a:cxn ang="0">
                  <a:pos x="T4" y="T5"/>
                </a:cxn>
                <a:cxn ang="0">
                  <a:pos x="T6" y="T7"/>
                </a:cxn>
                <a:cxn ang="0">
                  <a:pos x="T8" y="T9"/>
                </a:cxn>
                <a:cxn ang="0">
                  <a:pos x="T10" y="T11"/>
                </a:cxn>
                <a:cxn ang="0">
                  <a:pos x="T12" y="T13"/>
                </a:cxn>
              </a:cxnLst>
              <a:rect l="0" t="0" r="r" b="b"/>
              <a:pathLst>
                <a:path w="106" h="57">
                  <a:moveTo>
                    <a:pt x="94" y="57"/>
                  </a:moveTo>
                  <a:lnTo>
                    <a:pt x="52" y="23"/>
                  </a:lnTo>
                  <a:lnTo>
                    <a:pt x="11" y="57"/>
                  </a:lnTo>
                  <a:lnTo>
                    <a:pt x="0" y="42"/>
                  </a:lnTo>
                  <a:lnTo>
                    <a:pt x="52" y="0"/>
                  </a:lnTo>
                  <a:lnTo>
                    <a:pt x="106" y="42"/>
                  </a:lnTo>
                  <a:lnTo>
                    <a:pt x="94" y="57"/>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Rectangle 417">
              <a:extLst>
                <a:ext uri="{FF2B5EF4-FFF2-40B4-BE49-F238E27FC236}">
                  <a16:creationId xmlns:a16="http://schemas.microsoft.com/office/drawing/2014/main" id="{93674324-5073-D193-60AC-13F13C3355C8}"/>
                </a:ext>
              </a:extLst>
            </p:cNvPr>
            <p:cNvSpPr>
              <a:spLocks noChangeArrowheads="1"/>
            </p:cNvSpPr>
            <p:nvPr/>
          </p:nvSpPr>
          <p:spPr bwMode="auto">
            <a:xfrm>
              <a:off x="6875463" y="3014663"/>
              <a:ext cx="30163" cy="344488"/>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418">
              <a:extLst>
                <a:ext uri="{FF2B5EF4-FFF2-40B4-BE49-F238E27FC236}">
                  <a16:creationId xmlns:a16="http://schemas.microsoft.com/office/drawing/2014/main" id="{CAF92DFF-AF70-F8A8-A043-B5E9F00E31F9}"/>
                </a:ext>
              </a:extLst>
            </p:cNvPr>
            <p:cNvSpPr>
              <a:spLocks/>
            </p:cNvSpPr>
            <p:nvPr/>
          </p:nvSpPr>
          <p:spPr bwMode="auto">
            <a:xfrm>
              <a:off x="6807201" y="3303588"/>
              <a:ext cx="169863" cy="90488"/>
            </a:xfrm>
            <a:custGeom>
              <a:avLst/>
              <a:gdLst>
                <a:gd name="T0" fmla="*/ 52 w 107"/>
                <a:gd name="T1" fmla="*/ 57 h 57"/>
                <a:gd name="T2" fmla="*/ 0 w 107"/>
                <a:gd name="T3" fmla="*/ 14 h 57"/>
                <a:gd name="T4" fmla="*/ 12 w 107"/>
                <a:gd name="T5" fmla="*/ 0 h 57"/>
                <a:gd name="T6" fmla="*/ 52 w 107"/>
                <a:gd name="T7" fmla="*/ 33 h 57"/>
                <a:gd name="T8" fmla="*/ 95 w 107"/>
                <a:gd name="T9" fmla="*/ 0 h 57"/>
                <a:gd name="T10" fmla="*/ 107 w 107"/>
                <a:gd name="T11" fmla="*/ 14 h 57"/>
                <a:gd name="T12" fmla="*/ 52 w 107"/>
                <a:gd name="T13" fmla="*/ 57 h 57"/>
              </a:gdLst>
              <a:ahLst/>
              <a:cxnLst>
                <a:cxn ang="0">
                  <a:pos x="T0" y="T1"/>
                </a:cxn>
                <a:cxn ang="0">
                  <a:pos x="T2" y="T3"/>
                </a:cxn>
                <a:cxn ang="0">
                  <a:pos x="T4" y="T5"/>
                </a:cxn>
                <a:cxn ang="0">
                  <a:pos x="T6" y="T7"/>
                </a:cxn>
                <a:cxn ang="0">
                  <a:pos x="T8" y="T9"/>
                </a:cxn>
                <a:cxn ang="0">
                  <a:pos x="T10" y="T11"/>
                </a:cxn>
                <a:cxn ang="0">
                  <a:pos x="T12" y="T13"/>
                </a:cxn>
              </a:cxnLst>
              <a:rect l="0" t="0" r="r" b="b"/>
              <a:pathLst>
                <a:path w="107" h="57">
                  <a:moveTo>
                    <a:pt x="52" y="57"/>
                  </a:moveTo>
                  <a:lnTo>
                    <a:pt x="0" y="14"/>
                  </a:lnTo>
                  <a:lnTo>
                    <a:pt x="12" y="0"/>
                  </a:lnTo>
                  <a:lnTo>
                    <a:pt x="52" y="33"/>
                  </a:lnTo>
                  <a:lnTo>
                    <a:pt x="95" y="0"/>
                  </a:lnTo>
                  <a:lnTo>
                    <a:pt x="107" y="14"/>
                  </a:lnTo>
                  <a:lnTo>
                    <a:pt x="52" y="57"/>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419">
              <a:extLst>
                <a:ext uri="{FF2B5EF4-FFF2-40B4-BE49-F238E27FC236}">
                  <a16:creationId xmlns:a16="http://schemas.microsoft.com/office/drawing/2014/main" id="{FFB418CD-7831-9BD3-D8B5-317A9527079E}"/>
                </a:ext>
              </a:extLst>
            </p:cNvPr>
            <p:cNvSpPr>
              <a:spLocks/>
            </p:cNvSpPr>
            <p:nvPr/>
          </p:nvSpPr>
          <p:spPr bwMode="auto">
            <a:xfrm>
              <a:off x="6350001" y="2803525"/>
              <a:ext cx="930275" cy="541338"/>
            </a:xfrm>
            <a:custGeom>
              <a:avLst/>
              <a:gdLst>
                <a:gd name="T0" fmla="*/ 204 w 248"/>
                <a:gd name="T1" fmla="*/ 144 h 144"/>
                <a:gd name="T2" fmla="*/ 172 w 248"/>
                <a:gd name="T3" fmla="*/ 144 h 144"/>
                <a:gd name="T4" fmla="*/ 172 w 248"/>
                <a:gd name="T5" fmla="*/ 136 h 144"/>
                <a:gd name="T6" fmla="*/ 204 w 248"/>
                <a:gd name="T7" fmla="*/ 136 h 144"/>
                <a:gd name="T8" fmla="*/ 240 w 248"/>
                <a:gd name="T9" fmla="*/ 100 h 144"/>
                <a:gd name="T10" fmla="*/ 208 w 248"/>
                <a:gd name="T11" fmla="*/ 64 h 144"/>
                <a:gd name="T12" fmla="*/ 204 w 248"/>
                <a:gd name="T13" fmla="*/ 64 h 144"/>
                <a:gd name="T14" fmla="*/ 204 w 248"/>
                <a:gd name="T15" fmla="*/ 60 h 144"/>
                <a:gd name="T16" fmla="*/ 152 w 248"/>
                <a:gd name="T17" fmla="*/ 8 h 144"/>
                <a:gd name="T18" fmla="*/ 105 w 248"/>
                <a:gd name="T19" fmla="*/ 38 h 144"/>
                <a:gd name="T20" fmla="*/ 103 w 248"/>
                <a:gd name="T21" fmla="*/ 42 h 144"/>
                <a:gd name="T22" fmla="*/ 99 w 248"/>
                <a:gd name="T23" fmla="*/ 39 h 144"/>
                <a:gd name="T24" fmla="*/ 88 w 248"/>
                <a:gd name="T25" fmla="*/ 36 h 144"/>
                <a:gd name="T26" fmla="*/ 70 w 248"/>
                <a:gd name="T27" fmla="*/ 48 h 144"/>
                <a:gd name="T28" fmla="*/ 68 w 248"/>
                <a:gd name="T29" fmla="*/ 51 h 144"/>
                <a:gd name="T30" fmla="*/ 65 w 248"/>
                <a:gd name="T31" fmla="*/ 50 h 144"/>
                <a:gd name="T32" fmla="*/ 52 w 248"/>
                <a:gd name="T33" fmla="*/ 48 h 144"/>
                <a:gd name="T34" fmla="*/ 8 w 248"/>
                <a:gd name="T35" fmla="*/ 92 h 144"/>
                <a:gd name="T36" fmla="*/ 52 w 248"/>
                <a:gd name="T37" fmla="*/ 136 h 144"/>
                <a:gd name="T38" fmla="*/ 76 w 248"/>
                <a:gd name="T39" fmla="*/ 136 h 144"/>
                <a:gd name="T40" fmla="*/ 76 w 248"/>
                <a:gd name="T41" fmla="*/ 144 h 144"/>
                <a:gd name="T42" fmla="*/ 52 w 248"/>
                <a:gd name="T43" fmla="*/ 144 h 144"/>
                <a:gd name="T44" fmla="*/ 0 w 248"/>
                <a:gd name="T45" fmla="*/ 92 h 144"/>
                <a:gd name="T46" fmla="*/ 52 w 248"/>
                <a:gd name="T47" fmla="*/ 40 h 144"/>
                <a:gd name="T48" fmla="*/ 64 w 248"/>
                <a:gd name="T49" fmla="*/ 41 h 144"/>
                <a:gd name="T50" fmla="*/ 88 w 248"/>
                <a:gd name="T51" fmla="*/ 28 h 144"/>
                <a:gd name="T52" fmla="*/ 100 w 248"/>
                <a:gd name="T53" fmla="*/ 31 h 144"/>
                <a:gd name="T54" fmla="*/ 152 w 248"/>
                <a:gd name="T55" fmla="*/ 0 h 144"/>
                <a:gd name="T56" fmla="*/ 212 w 248"/>
                <a:gd name="T57" fmla="*/ 57 h 144"/>
                <a:gd name="T58" fmla="*/ 248 w 248"/>
                <a:gd name="T59" fmla="*/ 100 h 144"/>
                <a:gd name="T60" fmla="*/ 204 w 248"/>
                <a:gd name="T61"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48" h="144">
                  <a:moveTo>
                    <a:pt x="204" y="144"/>
                  </a:moveTo>
                  <a:cubicBezTo>
                    <a:pt x="172" y="144"/>
                    <a:pt x="172" y="144"/>
                    <a:pt x="172" y="144"/>
                  </a:cubicBezTo>
                  <a:cubicBezTo>
                    <a:pt x="172" y="136"/>
                    <a:pt x="172" y="136"/>
                    <a:pt x="172" y="136"/>
                  </a:cubicBezTo>
                  <a:cubicBezTo>
                    <a:pt x="204" y="136"/>
                    <a:pt x="204" y="136"/>
                    <a:pt x="204" y="136"/>
                  </a:cubicBezTo>
                  <a:cubicBezTo>
                    <a:pt x="224" y="136"/>
                    <a:pt x="240" y="120"/>
                    <a:pt x="240" y="100"/>
                  </a:cubicBezTo>
                  <a:cubicBezTo>
                    <a:pt x="240" y="81"/>
                    <a:pt x="226" y="66"/>
                    <a:pt x="208" y="64"/>
                  </a:cubicBezTo>
                  <a:cubicBezTo>
                    <a:pt x="204" y="64"/>
                    <a:pt x="204" y="64"/>
                    <a:pt x="204" y="64"/>
                  </a:cubicBezTo>
                  <a:cubicBezTo>
                    <a:pt x="204" y="60"/>
                    <a:pt x="204" y="60"/>
                    <a:pt x="204" y="60"/>
                  </a:cubicBezTo>
                  <a:cubicBezTo>
                    <a:pt x="204" y="31"/>
                    <a:pt x="181" y="8"/>
                    <a:pt x="152" y="8"/>
                  </a:cubicBezTo>
                  <a:cubicBezTo>
                    <a:pt x="132" y="8"/>
                    <a:pt x="114" y="20"/>
                    <a:pt x="105" y="38"/>
                  </a:cubicBezTo>
                  <a:cubicBezTo>
                    <a:pt x="103" y="42"/>
                    <a:pt x="103" y="42"/>
                    <a:pt x="103" y="42"/>
                  </a:cubicBezTo>
                  <a:cubicBezTo>
                    <a:pt x="99" y="39"/>
                    <a:pt x="99" y="39"/>
                    <a:pt x="99" y="39"/>
                  </a:cubicBezTo>
                  <a:cubicBezTo>
                    <a:pt x="96" y="37"/>
                    <a:pt x="92" y="36"/>
                    <a:pt x="88" y="36"/>
                  </a:cubicBezTo>
                  <a:cubicBezTo>
                    <a:pt x="80" y="36"/>
                    <a:pt x="73" y="41"/>
                    <a:pt x="70" y="48"/>
                  </a:cubicBezTo>
                  <a:cubicBezTo>
                    <a:pt x="68" y="51"/>
                    <a:pt x="68" y="51"/>
                    <a:pt x="68" y="51"/>
                  </a:cubicBezTo>
                  <a:cubicBezTo>
                    <a:pt x="65" y="50"/>
                    <a:pt x="65" y="50"/>
                    <a:pt x="65" y="50"/>
                  </a:cubicBezTo>
                  <a:cubicBezTo>
                    <a:pt x="61" y="49"/>
                    <a:pt x="56" y="48"/>
                    <a:pt x="52" y="48"/>
                  </a:cubicBezTo>
                  <a:cubicBezTo>
                    <a:pt x="28" y="48"/>
                    <a:pt x="8" y="68"/>
                    <a:pt x="8" y="92"/>
                  </a:cubicBezTo>
                  <a:cubicBezTo>
                    <a:pt x="8" y="116"/>
                    <a:pt x="28" y="136"/>
                    <a:pt x="52" y="136"/>
                  </a:cubicBezTo>
                  <a:cubicBezTo>
                    <a:pt x="76" y="136"/>
                    <a:pt x="76" y="136"/>
                    <a:pt x="76" y="136"/>
                  </a:cubicBezTo>
                  <a:cubicBezTo>
                    <a:pt x="76" y="144"/>
                    <a:pt x="76" y="144"/>
                    <a:pt x="76" y="144"/>
                  </a:cubicBezTo>
                  <a:cubicBezTo>
                    <a:pt x="52" y="144"/>
                    <a:pt x="52" y="144"/>
                    <a:pt x="52" y="144"/>
                  </a:cubicBezTo>
                  <a:cubicBezTo>
                    <a:pt x="23" y="144"/>
                    <a:pt x="0" y="121"/>
                    <a:pt x="0" y="92"/>
                  </a:cubicBezTo>
                  <a:cubicBezTo>
                    <a:pt x="0" y="63"/>
                    <a:pt x="23" y="40"/>
                    <a:pt x="52" y="40"/>
                  </a:cubicBezTo>
                  <a:cubicBezTo>
                    <a:pt x="56" y="40"/>
                    <a:pt x="60" y="40"/>
                    <a:pt x="64" y="41"/>
                  </a:cubicBezTo>
                  <a:cubicBezTo>
                    <a:pt x="69" y="33"/>
                    <a:pt x="78" y="28"/>
                    <a:pt x="88" y="28"/>
                  </a:cubicBezTo>
                  <a:cubicBezTo>
                    <a:pt x="92" y="28"/>
                    <a:pt x="96" y="29"/>
                    <a:pt x="100" y="31"/>
                  </a:cubicBezTo>
                  <a:cubicBezTo>
                    <a:pt x="110" y="12"/>
                    <a:pt x="130" y="0"/>
                    <a:pt x="152" y="0"/>
                  </a:cubicBezTo>
                  <a:cubicBezTo>
                    <a:pt x="184" y="0"/>
                    <a:pt x="210" y="25"/>
                    <a:pt x="212" y="57"/>
                  </a:cubicBezTo>
                  <a:cubicBezTo>
                    <a:pt x="233" y="60"/>
                    <a:pt x="248" y="78"/>
                    <a:pt x="248" y="100"/>
                  </a:cubicBezTo>
                  <a:cubicBezTo>
                    <a:pt x="248" y="124"/>
                    <a:pt x="228" y="144"/>
                    <a:pt x="204" y="14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5740658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D25B8AB8-DA5B-5617-765F-3548D3AF8588}"/>
              </a:ext>
            </a:extLst>
          </p:cNvPr>
          <p:cNvSpPr>
            <a:spLocks noGrp="1"/>
          </p:cNvSpPr>
          <p:nvPr>
            <p:ph type="title"/>
          </p:nvPr>
        </p:nvSpPr>
        <p:spPr/>
        <p:txBody>
          <a:bodyPr>
            <a:normAutofit/>
          </a:bodyPr>
          <a:lstStyle/>
          <a:p>
            <a:r>
              <a:rPr lang="en-IN" dirty="0"/>
              <a:t>Mission &amp; Vision</a:t>
            </a:r>
          </a:p>
        </p:txBody>
      </p:sp>
      <p:pic>
        <p:nvPicPr>
          <p:cNvPr id="20" name="Picture Placeholder 19" descr="A person wearing glasses and a grey hoodie holding a phone&#10;&#10;Description automatically generated">
            <a:extLst>
              <a:ext uri="{FF2B5EF4-FFF2-40B4-BE49-F238E27FC236}">
                <a16:creationId xmlns:a16="http://schemas.microsoft.com/office/drawing/2014/main" id="{D9CA24A9-8D37-F1C4-E209-DD7715162E52}"/>
              </a:ext>
            </a:extLst>
          </p:cNvPr>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a:stretch>
            <a:fillRect/>
          </a:stretch>
        </p:blipFill>
        <p:spPr/>
      </p:pic>
      <p:sp>
        <p:nvSpPr>
          <p:cNvPr id="13" name="Text Placeholder 12">
            <a:extLst>
              <a:ext uri="{FF2B5EF4-FFF2-40B4-BE49-F238E27FC236}">
                <a16:creationId xmlns:a16="http://schemas.microsoft.com/office/drawing/2014/main" id="{98E4A115-E251-F7A9-2CD7-482800AD538A}"/>
              </a:ext>
            </a:extLst>
          </p:cNvPr>
          <p:cNvSpPr>
            <a:spLocks noGrp="1"/>
          </p:cNvSpPr>
          <p:nvPr>
            <p:ph type="body" sz="quarter" idx="11"/>
          </p:nvPr>
        </p:nvSpPr>
        <p:spPr/>
        <p:txBody>
          <a:bodyPr/>
          <a:lstStyle/>
          <a:p>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Donec ac nisi </a:t>
            </a:r>
            <a:r>
              <a:rPr lang="en-IN" dirty="0" err="1"/>
              <a:t>tellus</a:t>
            </a:r>
            <a:r>
              <a:rPr lang="en-IN" dirty="0"/>
              <a:t>. Duis </a:t>
            </a:r>
            <a:r>
              <a:rPr lang="en-IN" dirty="0" err="1"/>
              <a:t>malesuada</a:t>
            </a:r>
            <a:r>
              <a:rPr lang="en-IN" dirty="0"/>
              <a:t> mi </a:t>
            </a:r>
            <a:r>
              <a:rPr lang="en-IN" dirty="0" err="1"/>
              <a:t>orci</a:t>
            </a:r>
            <a:r>
              <a:rPr lang="en-IN" dirty="0"/>
              <a:t>, sit </a:t>
            </a:r>
            <a:r>
              <a:rPr lang="en-IN" dirty="0" err="1"/>
              <a:t>amet</a:t>
            </a:r>
            <a:r>
              <a:rPr lang="en-IN" dirty="0"/>
              <a:t> </a:t>
            </a:r>
            <a:r>
              <a:rPr lang="en-IN" dirty="0" err="1"/>
              <a:t>imperdiet</a:t>
            </a:r>
            <a:r>
              <a:rPr lang="en-IN" dirty="0"/>
              <a:t> </a:t>
            </a:r>
            <a:r>
              <a:rPr lang="en-IN" dirty="0" err="1"/>
              <a:t>sapien</a:t>
            </a:r>
            <a:r>
              <a:rPr lang="en-IN" dirty="0"/>
              <a:t> auctor id.</a:t>
            </a:r>
          </a:p>
        </p:txBody>
      </p:sp>
      <p:sp>
        <p:nvSpPr>
          <p:cNvPr id="14" name="Text Placeholder 13">
            <a:extLst>
              <a:ext uri="{FF2B5EF4-FFF2-40B4-BE49-F238E27FC236}">
                <a16:creationId xmlns:a16="http://schemas.microsoft.com/office/drawing/2014/main" id="{29FD17ED-077B-C609-2C8B-727E5B5AD0E6}"/>
              </a:ext>
            </a:extLst>
          </p:cNvPr>
          <p:cNvSpPr>
            <a:spLocks noGrp="1"/>
          </p:cNvSpPr>
          <p:nvPr>
            <p:ph type="body" sz="quarter" idx="13"/>
          </p:nvPr>
        </p:nvSpPr>
        <p:spPr/>
        <p:txBody>
          <a:bodyPr/>
          <a:lstStyle/>
          <a:p>
            <a:r>
              <a:rPr lang="en-IN" dirty="0"/>
              <a:t>Mission</a:t>
            </a:r>
          </a:p>
        </p:txBody>
      </p:sp>
      <p:sp>
        <p:nvSpPr>
          <p:cNvPr id="15" name="Text Placeholder 14">
            <a:extLst>
              <a:ext uri="{FF2B5EF4-FFF2-40B4-BE49-F238E27FC236}">
                <a16:creationId xmlns:a16="http://schemas.microsoft.com/office/drawing/2014/main" id="{22E66E48-B2AD-629B-D514-82E7F9FD0469}"/>
              </a:ext>
            </a:extLst>
          </p:cNvPr>
          <p:cNvSpPr>
            <a:spLocks noGrp="1"/>
          </p:cNvSpPr>
          <p:nvPr>
            <p:ph type="body" sz="quarter" idx="14"/>
          </p:nvPr>
        </p:nvSpPr>
        <p:spPr/>
        <p:txBody>
          <a:bodyPr/>
          <a:lstStyle/>
          <a:p>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Donec ac nisi </a:t>
            </a:r>
            <a:r>
              <a:rPr lang="en-IN" dirty="0" err="1"/>
              <a:t>tellus</a:t>
            </a:r>
            <a:r>
              <a:rPr lang="en-IN" dirty="0"/>
              <a:t>. Duis </a:t>
            </a:r>
            <a:r>
              <a:rPr lang="en-IN" dirty="0" err="1"/>
              <a:t>malesuada</a:t>
            </a:r>
            <a:r>
              <a:rPr lang="en-IN" dirty="0"/>
              <a:t> mi </a:t>
            </a:r>
            <a:r>
              <a:rPr lang="en-IN" dirty="0" err="1"/>
              <a:t>orci</a:t>
            </a:r>
            <a:r>
              <a:rPr lang="en-IN" dirty="0"/>
              <a:t>, sit </a:t>
            </a:r>
            <a:r>
              <a:rPr lang="en-IN" dirty="0" err="1"/>
              <a:t>amet</a:t>
            </a:r>
            <a:r>
              <a:rPr lang="en-IN" dirty="0"/>
              <a:t> </a:t>
            </a:r>
            <a:r>
              <a:rPr lang="en-IN" dirty="0" err="1"/>
              <a:t>imperdiet</a:t>
            </a:r>
            <a:r>
              <a:rPr lang="en-IN" dirty="0"/>
              <a:t> </a:t>
            </a:r>
            <a:r>
              <a:rPr lang="en-IN" dirty="0" err="1"/>
              <a:t>sapien</a:t>
            </a:r>
            <a:r>
              <a:rPr lang="en-IN" dirty="0"/>
              <a:t> auctor id.</a:t>
            </a:r>
          </a:p>
        </p:txBody>
      </p:sp>
      <p:sp>
        <p:nvSpPr>
          <p:cNvPr id="16" name="Text Placeholder 15">
            <a:extLst>
              <a:ext uri="{FF2B5EF4-FFF2-40B4-BE49-F238E27FC236}">
                <a16:creationId xmlns:a16="http://schemas.microsoft.com/office/drawing/2014/main" id="{7BB82AC2-FCAC-6803-37FF-2B4BA9C51786}"/>
              </a:ext>
            </a:extLst>
          </p:cNvPr>
          <p:cNvSpPr>
            <a:spLocks noGrp="1"/>
          </p:cNvSpPr>
          <p:nvPr>
            <p:ph type="body" sz="quarter" idx="15"/>
          </p:nvPr>
        </p:nvSpPr>
        <p:spPr/>
        <p:txBody>
          <a:bodyPr/>
          <a:lstStyle/>
          <a:p>
            <a:r>
              <a:rPr lang="en-IN" dirty="0"/>
              <a:t>Vision</a:t>
            </a:r>
          </a:p>
        </p:txBody>
      </p:sp>
      <p:grpSp>
        <p:nvGrpSpPr>
          <p:cNvPr id="28" name="Group 27">
            <a:extLst>
              <a:ext uri="{FF2B5EF4-FFF2-40B4-BE49-F238E27FC236}">
                <a16:creationId xmlns:a16="http://schemas.microsoft.com/office/drawing/2014/main" id="{32983FD4-82B4-C04A-A2BA-229D6BB9DB3A}"/>
              </a:ext>
            </a:extLst>
          </p:cNvPr>
          <p:cNvGrpSpPr/>
          <p:nvPr/>
        </p:nvGrpSpPr>
        <p:grpSpPr>
          <a:xfrm>
            <a:off x="1167255" y="3588042"/>
            <a:ext cx="597156" cy="583134"/>
            <a:chOff x="3063876" y="576263"/>
            <a:chExt cx="5881688" cy="5743575"/>
          </a:xfrm>
          <a:solidFill>
            <a:schemeClr val="bg1"/>
          </a:solidFill>
        </p:grpSpPr>
        <p:sp>
          <p:nvSpPr>
            <p:cNvPr id="29" name="Freeform 6">
              <a:extLst>
                <a:ext uri="{FF2B5EF4-FFF2-40B4-BE49-F238E27FC236}">
                  <a16:creationId xmlns:a16="http://schemas.microsoft.com/office/drawing/2014/main" id="{155A54DD-8AAF-022C-43FA-2B4D697A26BC}"/>
                </a:ext>
              </a:extLst>
            </p:cNvPr>
            <p:cNvSpPr>
              <a:spLocks/>
            </p:cNvSpPr>
            <p:nvPr/>
          </p:nvSpPr>
          <p:spPr bwMode="auto">
            <a:xfrm>
              <a:off x="3063876" y="1084263"/>
              <a:ext cx="5605463" cy="5235575"/>
            </a:xfrm>
            <a:custGeom>
              <a:avLst/>
              <a:gdLst>
                <a:gd name="T0" fmla="*/ 784 w 1602"/>
                <a:gd name="T1" fmla="*/ 0 h 1496"/>
                <a:gd name="T2" fmla="*/ 1201 w 1602"/>
                <a:gd name="T3" fmla="*/ 121 h 1496"/>
                <a:gd name="T4" fmla="*/ 1218 w 1602"/>
                <a:gd name="T5" fmla="*/ 164 h 1496"/>
                <a:gd name="T6" fmla="*/ 1180 w 1602"/>
                <a:gd name="T7" fmla="*/ 187 h 1496"/>
                <a:gd name="T8" fmla="*/ 1161 w 1602"/>
                <a:gd name="T9" fmla="*/ 179 h 1496"/>
                <a:gd name="T10" fmla="*/ 775 w 1602"/>
                <a:gd name="T11" fmla="*/ 72 h 1496"/>
                <a:gd name="T12" fmla="*/ 240 w 1602"/>
                <a:gd name="T13" fmla="*/ 372 h 1496"/>
                <a:gd name="T14" fmla="*/ 133 w 1602"/>
                <a:gd name="T15" fmla="*/ 811 h 1496"/>
                <a:gd name="T16" fmla="*/ 584 w 1602"/>
                <a:gd name="T17" fmla="*/ 1372 h 1496"/>
                <a:gd name="T18" fmla="*/ 1434 w 1602"/>
                <a:gd name="T19" fmla="*/ 942 h 1496"/>
                <a:gd name="T20" fmla="*/ 1361 w 1602"/>
                <a:gd name="T21" fmla="*/ 380 h 1496"/>
                <a:gd name="T22" fmla="*/ 1355 w 1602"/>
                <a:gd name="T23" fmla="*/ 371 h 1496"/>
                <a:gd name="T24" fmla="*/ 1366 w 1602"/>
                <a:gd name="T25" fmla="*/ 322 h 1496"/>
                <a:gd name="T26" fmla="*/ 1413 w 1602"/>
                <a:gd name="T27" fmla="*/ 333 h 1496"/>
                <a:gd name="T28" fmla="*/ 1468 w 1602"/>
                <a:gd name="T29" fmla="*/ 430 h 1496"/>
                <a:gd name="T30" fmla="*/ 1296 w 1602"/>
                <a:gd name="T31" fmla="*/ 1283 h 1496"/>
                <a:gd name="T32" fmla="*/ 730 w 1602"/>
                <a:gd name="T33" fmla="*/ 1474 h 1496"/>
                <a:gd name="T34" fmla="*/ 148 w 1602"/>
                <a:gd name="T35" fmla="*/ 1091 h 1496"/>
                <a:gd name="T36" fmla="*/ 236 w 1602"/>
                <a:gd name="T37" fmla="*/ 259 h 1496"/>
                <a:gd name="T38" fmla="*/ 697 w 1602"/>
                <a:gd name="T39" fmla="*/ 7 h 1496"/>
                <a:gd name="T40" fmla="*/ 784 w 1602"/>
                <a:gd name="T41" fmla="*/ 0 h 1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02" h="1496">
                  <a:moveTo>
                    <a:pt x="784" y="0"/>
                  </a:moveTo>
                  <a:cubicBezTo>
                    <a:pt x="944" y="2"/>
                    <a:pt x="1078" y="41"/>
                    <a:pt x="1201" y="121"/>
                  </a:cubicBezTo>
                  <a:cubicBezTo>
                    <a:pt x="1219" y="133"/>
                    <a:pt x="1224" y="148"/>
                    <a:pt x="1218" y="164"/>
                  </a:cubicBezTo>
                  <a:cubicBezTo>
                    <a:pt x="1212" y="180"/>
                    <a:pt x="1197" y="190"/>
                    <a:pt x="1180" y="187"/>
                  </a:cubicBezTo>
                  <a:cubicBezTo>
                    <a:pt x="1174" y="186"/>
                    <a:pt x="1167" y="182"/>
                    <a:pt x="1161" y="179"/>
                  </a:cubicBezTo>
                  <a:cubicBezTo>
                    <a:pt x="1043" y="104"/>
                    <a:pt x="915" y="66"/>
                    <a:pt x="775" y="72"/>
                  </a:cubicBezTo>
                  <a:cubicBezTo>
                    <a:pt x="547" y="82"/>
                    <a:pt x="368" y="183"/>
                    <a:pt x="240" y="372"/>
                  </a:cubicBezTo>
                  <a:cubicBezTo>
                    <a:pt x="150" y="504"/>
                    <a:pt x="112" y="653"/>
                    <a:pt x="133" y="811"/>
                  </a:cubicBezTo>
                  <a:cubicBezTo>
                    <a:pt x="170" y="1087"/>
                    <a:pt x="321" y="1280"/>
                    <a:pt x="584" y="1372"/>
                  </a:cubicBezTo>
                  <a:cubicBezTo>
                    <a:pt x="939" y="1495"/>
                    <a:pt x="1320" y="1300"/>
                    <a:pt x="1434" y="942"/>
                  </a:cubicBezTo>
                  <a:cubicBezTo>
                    <a:pt x="1496" y="745"/>
                    <a:pt x="1470" y="557"/>
                    <a:pt x="1361" y="380"/>
                  </a:cubicBezTo>
                  <a:cubicBezTo>
                    <a:pt x="1359" y="377"/>
                    <a:pt x="1357" y="374"/>
                    <a:pt x="1355" y="371"/>
                  </a:cubicBezTo>
                  <a:cubicBezTo>
                    <a:pt x="1344" y="352"/>
                    <a:pt x="1349" y="333"/>
                    <a:pt x="1366" y="322"/>
                  </a:cubicBezTo>
                  <a:cubicBezTo>
                    <a:pt x="1382" y="312"/>
                    <a:pt x="1402" y="315"/>
                    <a:pt x="1413" y="333"/>
                  </a:cubicBezTo>
                  <a:cubicBezTo>
                    <a:pt x="1433" y="364"/>
                    <a:pt x="1453" y="396"/>
                    <a:pt x="1468" y="430"/>
                  </a:cubicBezTo>
                  <a:cubicBezTo>
                    <a:pt x="1602" y="727"/>
                    <a:pt x="1536" y="1063"/>
                    <a:pt x="1296" y="1283"/>
                  </a:cubicBezTo>
                  <a:cubicBezTo>
                    <a:pt x="1137" y="1430"/>
                    <a:pt x="946" y="1496"/>
                    <a:pt x="730" y="1474"/>
                  </a:cubicBezTo>
                  <a:cubicBezTo>
                    <a:pt x="470" y="1449"/>
                    <a:pt x="275" y="1318"/>
                    <a:pt x="148" y="1091"/>
                  </a:cubicBezTo>
                  <a:cubicBezTo>
                    <a:pt x="0" y="828"/>
                    <a:pt x="38" y="486"/>
                    <a:pt x="236" y="259"/>
                  </a:cubicBezTo>
                  <a:cubicBezTo>
                    <a:pt x="359" y="118"/>
                    <a:pt x="513" y="34"/>
                    <a:pt x="697" y="7"/>
                  </a:cubicBezTo>
                  <a:cubicBezTo>
                    <a:pt x="731" y="3"/>
                    <a:pt x="764" y="2"/>
                    <a:pt x="78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7">
              <a:extLst>
                <a:ext uri="{FF2B5EF4-FFF2-40B4-BE49-F238E27FC236}">
                  <a16:creationId xmlns:a16="http://schemas.microsoft.com/office/drawing/2014/main" id="{26E6E3E8-9328-E930-5A03-077EAF6F884E}"/>
                </a:ext>
              </a:extLst>
            </p:cNvPr>
            <p:cNvSpPr>
              <a:spLocks noEditPoints="1"/>
            </p:cNvSpPr>
            <p:nvPr/>
          </p:nvSpPr>
          <p:spPr bwMode="auto">
            <a:xfrm>
              <a:off x="5159376" y="576263"/>
              <a:ext cx="3786188" cy="3765550"/>
            </a:xfrm>
            <a:custGeom>
              <a:avLst/>
              <a:gdLst>
                <a:gd name="T0" fmla="*/ 937 w 1082"/>
                <a:gd name="T1" fmla="*/ 145 h 1076"/>
                <a:gd name="T2" fmla="*/ 1034 w 1082"/>
                <a:gd name="T3" fmla="*/ 145 h 1076"/>
                <a:gd name="T4" fmla="*/ 1075 w 1082"/>
                <a:gd name="T5" fmla="*/ 167 h 1076"/>
                <a:gd name="T6" fmla="*/ 1061 w 1082"/>
                <a:gd name="T7" fmla="*/ 212 h 1076"/>
                <a:gd name="T8" fmla="*/ 932 w 1082"/>
                <a:gd name="T9" fmla="*/ 342 h 1076"/>
                <a:gd name="T10" fmla="*/ 897 w 1082"/>
                <a:gd name="T11" fmla="*/ 357 h 1076"/>
                <a:gd name="T12" fmla="*/ 788 w 1082"/>
                <a:gd name="T13" fmla="*/ 357 h 1076"/>
                <a:gd name="T14" fmla="*/ 768 w 1082"/>
                <a:gd name="T15" fmla="*/ 365 h 1076"/>
                <a:gd name="T16" fmla="*/ 354 w 1082"/>
                <a:gd name="T17" fmla="*/ 778 h 1076"/>
                <a:gd name="T18" fmla="*/ 352 w 1082"/>
                <a:gd name="T19" fmla="*/ 799 h 1076"/>
                <a:gd name="T20" fmla="*/ 317 w 1082"/>
                <a:gd name="T21" fmla="*/ 1015 h 1076"/>
                <a:gd name="T22" fmla="*/ 97 w 1082"/>
                <a:gd name="T23" fmla="*/ 1029 h 1076"/>
                <a:gd name="T24" fmla="*/ 47 w 1082"/>
                <a:gd name="T25" fmla="*/ 794 h 1076"/>
                <a:gd name="T26" fmla="*/ 280 w 1082"/>
                <a:gd name="T27" fmla="*/ 729 h 1076"/>
                <a:gd name="T28" fmla="*/ 309 w 1082"/>
                <a:gd name="T29" fmla="*/ 725 h 1076"/>
                <a:gd name="T30" fmla="*/ 714 w 1082"/>
                <a:gd name="T31" fmla="*/ 319 h 1076"/>
                <a:gd name="T32" fmla="*/ 727 w 1082"/>
                <a:gd name="T33" fmla="*/ 289 h 1076"/>
                <a:gd name="T34" fmla="*/ 726 w 1082"/>
                <a:gd name="T35" fmla="*/ 190 h 1076"/>
                <a:gd name="T36" fmla="*/ 742 w 1082"/>
                <a:gd name="T37" fmla="*/ 150 h 1076"/>
                <a:gd name="T38" fmla="*/ 871 w 1082"/>
                <a:gd name="T39" fmla="*/ 21 h 1076"/>
                <a:gd name="T40" fmla="*/ 915 w 1082"/>
                <a:gd name="T41" fmla="*/ 8 h 1076"/>
                <a:gd name="T42" fmla="*/ 938 w 1082"/>
                <a:gd name="T43" fmla="*/ 50 h 1076"/>
                <a:gd name="T44" fmla="*/ 937 w 1082"/>
                <a:gd name="T45" fmla="*/ 145 h 1076"/>
                <a:gd name="T46" fmla="*/ 293 w 1082"/>
                <a:gd name="T47" fmla="*/ 841 h 1076"/>
                <a:gd name="T48" fmla="*/ 281 w 1082"/>
                <a:gd name="T49" fmla="*/ 852 h 1076"/>
                <a:gd name="T50" fmla="*/ 224 w 1082"/>
                <a:gd name="T51" fmla="*/ 909 h 1076"/>
                <a:gd name="T52" fmla="*/ 164 w 1082"/>
                <a:gd name="T53" fmla="*/ 894 h 1076"/>
                <a:gd name="T54" fmla="*/ 176 w 1082"/>
                <a:gd name="T55" fmla="*/ 857 h 1076"/>
                <a:gd name="T56" fmla="*/ 243 w 1082"/>
                <a:gd name="T57" fmla="*/ 791 h 1076"/>
                <a:gd name="T58" fmla="*/ 115 w 1082"/>
                <a:gd name="T59" fmla="*/ 820 h 1076"/>
                <a:gd name="T60" fmla="*/ 122 w 1082"/>
                <a:gd name="T61" fmla="*/ 957 h 1076"/>
                <a:gd name="T62" fmla="*/ 260 w 1082"/>
                <a:gd name="T63" fmla="*/ 970 h 1076"/>
                <a:gd name="T64" fmla="*/ 293 w 1082"/>
                <a:gd name="T65" fmla="*/ 841 h 1076"/>
                <a:gd name="T66" fmla="*/ 954 w 1082"/>
                <a:gd name="T67" fmla="*/ 220 h 1076"/>
                <a:gd name="T68" fmla="*/ 952 w 1082"/>
                <a:gd name="T69" fmla="*/ 216 h 1076"/>
                <a:gd name="T70" fmla="*/ 912 w 1082"/>
                <a:gd name="T71" fmla="*/ 216 h 1076"/>
                <a:gd name="T72" fmla="*/ 866 w 1082"/>
                <a:gd name="T73" fmla="*/ 170 h 1076"/>
                <a:gd name="T74" fmla="*/ 866 w 1082"/>
                <a:gd name="T75" fmla="*/ 125 h 1076"/>
                <a:gd name="T76" fmla="*/ 802 w 1082"/>
                <a:gd name="T77" fmla="*/ 190 h 1076"/>
                <a:gd name="T78" fmla="*/ 797 w 1082"/>
                <a:gd name="T79" fmla="*/ 199 h 1076"/>
                <a:gd name="T80" fmla="*/ 797 w 1082"/>
                <a:gd name="T81" fmla="*/ 286 h 1076"/>
                <a:gd name="T82" fmla="*/ 879 w 1082"/>
                <a:gd name="T83" fmla="*/ 286 h 1076"/>
                <a:gd name="T84" fmla="*/ 890 w 1082"/>
                <a:gd name="T85" fmla="*/ 283 h 1076"/>
                <a:gd name="T86" fmla="*/ 954 w 1082"/>
                <a:gd name="T87" fmla="*/ 220 h 1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82" h="1076">
                  <a:moveTo>
                    <a:pt x="937" y="145"/>
                  </a:moveTo>
                  <a:cubicBezTo>
                    <a:pt x="971" y="145"/>
                    <a:pt x="1003" y="145"/>
                    <a:pt x="1034" y="145"/>
                  </a:cubicBezTo>
                  <a:cubicBezTo>
                    <a:pt x="1052" y="145"/>
                    <a:pt x="1067" y="149"/>
                    <a:pt x="1075" y="167"/>
                  </a:cubicBezTo>
                  <a:cubicBezTo>
                    <a:pt x="1082" y="185"/>
                    <a:pt x="1075" y="199"/>
                    <a:pt x="1061" y="212"/>
                  </a:cubicBezTo>
                  <a:cubicBezTo>
                    <a:pt x="1018" y="255"/>
                    <a:pt x="975" y="298"/>
                    <a:pt x="932" y="342"/>
                  </a:cubicBezTo>
                  <a:cubicBezTo>
                    <a:pt x="922" y="352"/>
                    <a:pt x="911" y="357"/>
                    <a:pt x="897" y="357"/>
                  </a:cubicBezTo>
                  <a:cubicBezTo>
                    <a:pt x="861" y="356"/>
                    <a:pt x="824" y="356"/>
                    <a:pt x="788" y="357"/>
                  </a:cubicBezTo>
                  <a:cubicBezTo>
                    <a:pt x="781" y="357"/>
                    <a:pt x="773" y="360"/>
                    <a:pt x="768" y="365"/>
                  </a:cubicBezTo>
                  <a:cubicBezTo>
                    <a:pt x="630" y="503"/>
                    <a:pt x="492" y="641"/>
                    <a:pt x="354" y="778"/>
                  </a:cubicBezTo>
                  <a:cubicBezTo>
                    <a:pt x="346" y="786"/>
                    <a:pt x="347" y="791"/>
                    <a:pt x="352" y="799"/>
                  </a:cubicBezTo>
                  <a:cubicBezTo>
                    <a:pt x="392" y="872"/>
                    <a:pt x="377" y="960"/>
                    <a:pt x="317" y="1015"/>
                  </a:cubicBezTo>
                  <a:cubicBezTo>
                    <a:pt x="255" y="1070"/>
                    <a:pt x="166" y="1076"/>
                    <a:pt x="97" y="1029"/>
                  </a:cubicBezTo>
                  <a:cubicBezTo>
                    <a:pt x="22" y="977"/>
                    <a:pt x="0" y="873"/>
                    <a:pt x="47" y="794"/>
                  </a:cubicBezTo>
                  <a:cubicBezTo>
                    <a:pt x="95" y="714"/>
                    <a:pt x="197" y="685"/>
                    <a:pt x="280" y="729"/>
                  </a:cubicBezTo>
                  <a:cubicBezTo>
                    <a:pt x="293" y="736"/>
                    <a:pt x="299" y="734"/>
                    <a:pt x="309" y="725"/>
                  </a:cubicBezTo>
                  <a:cubicBezTo>
                    <a:pt x="444" y="589"/>
                    <a:pt x="579" y="454"/>
                    <a:pt x="714" y="319"/>
                  </a:cubicBezTo>
                  <a:cubicBezTo>
                    <a:pt x="723" y="310"/>
                    <a:pt x="727" y="301"/>
                    <a:pt x="727" y="289"/>
                  </a:cubicBezTo>
                  <a:cubicBezTo>
                    <a:pt x="726" y="256"/>
                    <a:pt x="727" y="223"/>
                    <a:pt x="726" y="190"/>
                  </a:cubicBezTo>
                  <a:cubicBezTo>
                    <a:pt x="726" y="174"/>
                    <a:pt x="730" y="161"/>
                    <a:pt x="742" y="150"/>
                  </a:cubicBezTo>
                  <a:cubicBezTo>
                    <a:pt x="785" y="107"/>
                    <a:pt x="828" y="64"/>
                    <a:pt x="871" y="21"/>
                  </a:cubicBezTo>
                  <a:cubicBezTo>
                    <a:pt x="884" y="8"/>
                    <a:pt x="897" y="0"/>
                    <a:pt x="915" y="8"/>
                  </a:cubicBezTo>
                  <a:cubicBezTo>
                    <a:pt x="934" y="15"/>
                    <a:pt x="938" y="31"/>
                    <a:pt x="938" y="50"/>
                  </a:cubicBezTo>
                  <a:cubicBezTo>
                    <a:pt x="937" y="81"/>
                    <a:pt x="937" y="112"/>
                    <a:pt x="937" y="145"/>
                  </a:cubicBezTo>
                  <a:close/>
                  <a:moveTo>
                    <a:pt x="293" y="841"/>
                  </a:moveTo>
                  <a:cubicBezTo>
                    <a:pt x="289" y="844"/>
                    <a:pt x="285" y="848"/>
                    <a:pt x="281" y="852"/>
                  </a:cubicBezTo>
                  <a:cubicBezTo>
                    <a:pt x="262" y="871"/>
                    <a:pt x="243" y="890"/>
                    <a:pt x="224" y="909"/>
                  </a:cubicBezTo>
                  <a:cubicBezTo>
                    <a:pt x="203" y="928"/>
                    <a:pt x="172" y="921"/>
                    <a:pt x="164" y="894"/>
                  </a:cubicBezTo>
                  <a:cubicBezTo>
                    <a:pt x="160" y="879"/>
                    <a:pt x="165" y="867"/>
                    <a:pt x="176" y="857"/>
                  </a:cubicBezTo>
                  <a:cubicBezTo>
                    <a:pt x="198" y="835"/>
                    <a:pt x="220" y="813"/>
                    <a:pt x="243" y="791"/>
                  </a:cubicBezTo>
                  <a:cubicBezTo>
                    <a:pt x="201" y="767"/>
                    <a:pt x="145" y="781"/>
                    <a:pt x="115" y="820"/>
                  </a:cubicBezTo>
                  <a:cubicBezTo>
                    <a:pt x="83" y="861"/>
                    <a:pt x="86" y="920"/>
                    <a:pt x="122" y="957"/>
                  </a:cubicBezTo>
                  <a:cubicBezTo>
                    <a:pt x="158" y="995"/>
                    <a:pt x="217" y="1001"/>
                    <a:pt x="260" y="970"/>
                  </a:cubicBezTo>
                  <a:cubicBezTo>
                    <a:pt x="301" y="940"/>
                    <a:pt x="316" y="884"/>
                    <a:pt x="293" y="841"/>
                  </a:cubicBezTo>
                  <a:close/>
                  <a:moveTo>
                    <a:pt x="954" y="220"/>
                  </a:moveTo>
                  <a:cubicBezTo>
                    <a:pt x="953" y="219"/>
                    <a:pt x="952" y="217"/>
                    <a:pt x="952" y="216"/>
                  </a:cubicBezTo>
                  <a:cubicBezTo>
                    <a:pt x="939" y="216"/>
                    <a:pt x="925" y="216"/>
                    <a:pt x="912" y="216"/>
                  </a:cubicBezTo>
                  <a:cubicBezTo>
                    <a:pt x="879" y="216"/>
                    <a:pt x="866" y="203"/>
                    <a:pt x="866" y="170"/>
                  </a:cubicBezTo>
                  <a:cubicBezTo>
                    <a:pt x="867" y="157"/>
                    <a:pt x="866" y="143"/>
                    <a:pt x="866" y="125"/>
                  </a:cubicBezTo>
                  <a:cubicBezTo>
                    <a:pt x="842" y="149"/>
                    <a:pt x="822" y="169"/>
                    <a:pt x="802" y="190"/>
                  </a:cubicBezTo>
                  <a:cubicBezTo>
                    <a:pt x="800" y="192"/>
                    <a:pt x="797" y="196"/>
                    <a:pt x="797" y="199"/>
                  </a:cubicBezTo>
                  <a:cubicBezTo>
                    <a:pt x="796" y="228"/>
                    <a:pt x="797" y="257"/>
                    <a:pt x="797" y="286"/>
                  </a:cubicBezTo>
                  <a:cubicBezTo>
                    <a:pt x="826" y="286"/>
                    <a:pt x="853" y="286"/>
                    <a:pt x="879" y="286"/>
                  </a:cubicBezTo>
                  <a:cubicBezTo>
                    <a:pt x="883" y="286"/>
                    <a:pt x="888" y="285"/>
                    <a:pt x="890" y="283"/>
                  </a:cubicBezTo>
                  <a:cubicBezTo>
                    <a:pt x="911" y="262"/>
                    <a:pt x="933" y="241"/>
                    <a:pt x="954"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8">
              <a:extLst>
                <a:ext uri="{FF2B5EF4-FFF2-40B4-BE49-F238E27FC236}">
                  <a16:creationId xmlns:a16="http://schemas.microsoft.com/office/drawing/2014/main" id="{6BB752CD-C7B2-7C88-DC8A-3A1318453981}"/>
                </a:ext>
              </a:extLst>
            </p:cNvPr>
            <p:cNvSpPr>
              <a:spLocks/>
            </p:cNvSpPr>
            <p:nvPr/>
          </p:nvSpPr>
          <p:spPr bwMode="auto">
            <a:xfrm>
              <a:off x="4106863" y="2066926"/>
              <a:ext cx="3446463" cy="3311525"/>
            </a:xfrm>
            <a:custGeom>
              <a:avLst/>
              <a:gdLst>
                <a:gd name="T0" fmla="*/ 498 w 985"/>
                <a:gd name="T1" fmla="*/ 0 h 946"/>
                <a:gd name="T2" fmla="*/ 694 w 985"/>
                <a:gd name="T3" fmla="*/ 45 h 946"/>
                <a:gd name="T4" fmla="*/ 715 w 985"/>
                <a:gd name="T5" fmla="*/ 85 h 946"/>
                <a:gd name="T6" fmla="*/ 682 w 985"/>
                <a:gd name="T7" fmla="*/ 113 h 946"/>
                <a:gd name="T8" fmla="*/ 657 w 985"/>
                <a:gd name="T9" fmla="*/ 105 h 946"/>
                <a:gd name="T10" fmla="*/ 155 w 985"/>
                <a:gd name="T11" fmla="*/ 281 h 946"/>
                <a:gd name="T12" fmla="*/ 452 w 985"/>
                <a:gd name="T13" fmla="*/ 843 h 946"/>
                <a:gd name="T14" fmla="*/ 882 w 985"/>
                <a:gd name="T15" fmla="*/ 515 h 946"/>
                <a:gd name="T16" fmla="*/ 850 w 985"/>
                <a:gd name="T17" fmla="*/ 295 h 946"/>
                <a:gd name="T18" fmla="*/ 854 w 985"/>
                <a:gd name="T19" fmla="*/ 254 h 946"/>
                <a:gd name="T20" fmla="*/ 891 w 985"/>
                <a:gd name="T21" fmla="*/ 244 h 946"/>
                <a:gd name="T22" fmla="*/ 915 w 985"/>
                <a:gd name="T23" fmla="*/ 269 h 946"/>
                <a:gd name="T24" fmla="*/ 862 w 985"/>
                <a:gd name="T25" fmla="*/ 734 h 946"/>
                <a:gd name="T26" fmla="*/ 401 w 985"/>
                <a:gd name="T27" fmla="*/ 904 h 946"/>
                <a:gd name="T28" fmla="*/ 50 w 985"/>
                <a:gd name="T29" fmla="*/ 542 h 946"/>
                <a:gd name="T30" fmla="*/ 419 w 985"/>
                <a:gd name="T31" fmla="*/ 9 h 946"/>
                <a:gd name="T32" fmla="*/ 498 w 985"/>
                <a:gd name="T33" fmla="*/ 0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85" h="946">
                  <a:moveTo>
                    <a:pt x="498" y="0"/>
                  </a:moveTo>
                  <a:cubicBezTo>
                    <a:pt x="567" y="1"/>
                    <a:pt x="632" y="16"/>
                    <a:pt x="694" y="45"/>
                  </a:cubicBezTo>
                  <a:cubicBezTo>
                    <a:pt x="712" y="54"/>
                    <a:pt x="718" y="68"/>
                    <a:pt x="715" y="85"/>
                  </a:cubicBezTo>
                  <a:cubicBezTo>
                    <a:pt x="712" y="101"/>
                    <a:pt x="698" y="113"/>
                    <a:pt x="682" y="113"/>
                  </a:cubicBezTo>
                  <a:cubicBezTo>
                    <a:pt x="674" y="112"/>
                    <a:pt x="665" y="109"/>
                    <a:pt x="657" y="105"/>
                  </a:cubicBezTo>
                  <a:cubicBezTo>
                    <a:pt x="469" y="22"/>
                    <a:pt x="249" y="99"/>
                    <a:pt x="155" y="281"/>
                  </a:cubicBezTo>
                  <a:cubicBezTo>
                    <a:pt x="32" y="520"/>
                    <a:pt x="185" y="810"/>
                    <a:pt x="452" y="843"/>
                  </a:cubicBezTo>
                  <a:cubicBezTo>
                    <a:pt x="659" y="868"/>
                    <a:pt x="852" y="722"/>
                    <a:pt x="882" y="515"/>
                  </a:cubicBezTo>
                  <a:cubicBezTo>
                    <a:pt x="893" y="439"/>
                    <a:pt x="882" y="365"/>
                    <a:pt x="850" y="295"/>
                  </a:cubicBezTo>
                  <a:cubicBezTo>
                    <a:pt x="843" y="280"/>
                    <a:pt x="842" y="266"/>
                    <a:pt x="854" y="254"/>
                  </a:cubicBezTo>
                  <a:cubicBezTo>
                    <a:pt x="864" y="242"/>
                    <a:pt x="878" y="237"/>
                    <a:pt x="891" y="244"/>
                  </a:cubicBezTo>
                  <a:cubicBezTo>
                    <a:pt x="901" y="249"/>
                    <a:pt x="911" y="259"/>
                    <a:pt x="915" y="269"/>
                  </a:cubicBezTo>
                  <a:cubicBezTo>
                    <a:pt x="985" y="434"/>
                    <a:pt x="971" y="592"/>
                    <a:pt x="862" y="734"/>
                  </a:cubicBezTo>
                  <a:cubicBezTo>
                    <a:pt x="746" y="886"/>
                    <a:pt x="587" y="946"/>
                    <a:pt x="401" y="904"/>
                  </a:cubicBezTo>
                  <a:cubicBezTo>
                    <a:pt x="209" y="861"/>
                    <a:pt x="89" y="735"/>
                    <a:pt x="50" y="542"/>
                  </a:cubicBezTo>
                  <a:cubicBezTo>
                    <a:pt x="0" y="295"/>
                    <a:pt x="171" y="51"/>
                    <a:pt x="419" y="9"/>
                  </a:cubicBezTo>
                  <a:cubicBezTo>
                    <a:pt x="445" y="4"/>
                    <a:pt x="471" y="2"/>
                    <a:pt x="49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2" name="Group 31">
            <a:extLst>
              <a:ext uri="{FF2B5EF4-FFF2-40B4-BE49-F238E27FC236}">
                <a16:creationId xmlns:a16="http://schemas.microsoft.com/office/drawing/2014/main" id="{F8DE1E81-7FB1-81DB-31B8-4EC7B332F4A0}"/>
              </a:ext>
            </a:extLst>
          </p:cNvPr>
          <p:cNvGrpSpPr/>
          <p:nvPr/>
        </p:nvGrpSpPr>
        <p:grpSpPr>
          <a:xfrm>
            <a:off x="1126506" y="5171570"/>
            <a:ext cx="678654" cy="352792"/>
            <a:chOff x="4310007" y="2500302"/>
            <a:chExt cx="3576299" cy="1859104"/>
          </a:xfrm>
          <a:solidFill>
            <a:schemeClr val="bg1"/>
          </a:solidFill>
        </p:grpSpPr>
        <p:sp>
          <p:nvSpPr>
            <p:cNvPr id="33" name="Freeform: Shape 32">
              <a:extLst>
                <a:ext uri="{FF2B5EF4-FFF2-40B4-BE49-F238E27FC236}">
                  <a16:creationId xmlns:a16="http://schemas.microsoft.com/office/drawing/2014/main" id="{6552B39F-BD4D-B4B5-D39D-1C8857E9A190}"/>
                </a:ext>
              </a:extLst>
            </p:cNvPr>
            <p:cNvSpPr/>
            <p:nvPr/>
          </p:nvSpPr>
          <p:spPr>
            <a:xfrm>
              <a:off x="4310007" y="2500302"/>
              <a:ext cx="3576299" cy="1859104"/>
            </a:xfrm>
            <a:custGeom>
              <a:avLst/>
              <a:gdLst>
                <a:gd name="connsiteX0" fmla="*/ 1691980 w 3576299"/>
                <a:gd name="connsiteY0" fmla="*/ 1859003 h 1859104"/>
                <a:gd name="connsiteX1" fmla="*/ 874735 w 3576299"/>
                <a:gd name="connsiteY1" fmla="*/ 1620593 h 1859104"/>
                <a:gd name="connsiteX2" fmla="*/ 32249 w 3576299"/>
                <a:gd name="connsiteY2" fmla="*/ 991371 h 1859104"/>
                <a:gd name="connsiteX3" fmla="*/ 30630 w 3576299"/>
                <a:gd name="connsiteY3" fmla="*/ 870308 h 1859104"/>
                <a:gd name="connsiteX4" fmla="*/ 1193728 w 3576299"/>
                <a:gd name="connsiteY4" fmla="*/ 104403 h 1859104"/>
                <a:gd name="connsiteX5" fmla="*/ 1969539 w 3576299"/>
                <a:gd name="connsiteY5" fmla="*/ 10201 h 1859104"/>
                <a:gd name="connsiteX6" fmla="*/ 2750589 w 3576299"/>
                <a:gd name="connsiteY6" fmla="*/ 264518 h 1859104"/>
                <a:gd name="connsiteX7" fmla="*/ 3537735 w 3576299"/>
                <a:gd name="connsiteY7" fmla="*/ 861926 h 1859104"/>
                <a:gd name="connsiteX8" fmla="*/ 3537068 w 3576299"/>
                <a:gd name="connsiteY8" fmla="*/ 998610 h 1859104"/>
                <a:gd name="connsiteX9" fmla="*/ 2407879 w 3576299"/>
                <a:gd name="connsiteY9" fmla="*/ 1746799 h 1859104"/>
                <a:gd name="connsiteX10" fmla="*/ 1692076 w 3576299"/>
                <a:gd name="connsiteY10" fmla="*/ 1859099 h 1859104"/>
                <a:gd name="connsiteX11" fmla="*/ 1787230 w 3576299"/>
                <a:gd name="connsiteY11" fmla="*/ 1716128 h 1859104"/>
                <a:gd name="connsiteX12" fmla="*/ 2574091 w 3576299"/>
                <a:gd name="connsiteY12" fmla="*/ 930792 h 1859104"/>
                <a:gd name="connsiteX13" fmla="*/ 1788945 w 3576299"/>
                <a:gd name="connsiteY13" fmla="*/ 143837 h 1859104"/>
                <a:gd name="connsiteX14" fmla="*/ 1002084 w 3576299"/>
                <a:gd name="connsiteY14" fmla="*/ 929078 h 1859104"/>
                <a:gd name="connsiteX15" fmla="*/ 1787230 w 3576299"/>
                <a:gd name="connsiteY15" fmla="*/ 1716128 h 1859104"/>
                <a:gd name="connsiteX16" fmla="*/ 2472840 w 3576299"/>
                <a:gd name="connsiteY16" fmla="*/ 295189 h 1859104"/>
                <a:gd name="connsiteX17" fmla="*/ 2471316 w 3576299"/>
                <a:gd name="connsiteY17" fmla="*/ 1563633 h 1859104"/>
                <a:gd name="connsiteX18" fmla="*/ 3399622 w 3576299"/>
                <a:gd name="connsiteY18" fmla="*/ 926220 h 1859104"/>
                <a:gd name="connsiteX19" fmla="*/ 2472840 w 3576299"/>
                <a:gd name="connsiteY19" fmla="*/ 295094 h 1859104"/>
                <a:gd name="connsiteX20" fmla="*/ 175981 w 3576299"/>
                <a:gd name="connsiteY20" fmla="*/ 927077 h 1859104"/>
                <a:gd name="connsiteX21" fmla="*/ 1098382 w 3576299"/>
                <a:gd name="connsiteY21" fmla="*/ 1561919 h 1859104"/>
                <a:gd name="connsiteX22" fmla="*/ 1103621 w 3576299"/>
                <a:gd name="connsiteY22" fmla="*/ 291665 h 1859104"/>
                <a:gd name="connsiteX23" fmla="*/ 175981 w 3576299"/>
                <a:gd name="connsiteY23" fmla="*/ 927077 h 1859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76299" h="1859104">
                  <a:moveTo>
                    <a:pt x="1691980" y="1859003"/>
                  </a:moveTo>
                  <a:cubicBezTo>
                    <a:pt x="1462428" y="1857384"/>
                    <a:pt x="1161152" y="1766135"/>
                    <a:pt x="874735" y="1620593"/>
                  </a:cubicBezTo>
                  <a:cubicBezTo>
                    <a:pt x="557839" y="1459620"/>
                    <a:pt x="279137" y="1246641"/>
                    <a:pt x="32249" y="991371"/>
                  </a:cubicBezTo>
                  <a:cubicBezTo>
                    <a:pt x="-10042" y="947651"/>
                    <a:pt x="-10899" y="912790"/>
                    <a:pt x="30630" y="870308"/>
                  </a:cubicBezTo>
                  <a:cubicBezTo>
                    <a:pt x="362576" y="530361"/>
                    <a:pt x="741576" y="261375"/>
                    <a:pt x="1193728" y="104403"/>
                  </a:cubicBezTo>
                  <a:cubicBezTo>
                    <a:pt x="1445092" y="17154"/>
                    <a:pt x="1703791" y="-19612"/>
                    <a:pt x="1969539" y="10201"/>
                  </a:cubicBezTo>
                  <a:cubicBezTo>
                    <a:pt x="2247097" y="41348"/>
                    <a:pt x="2505511" y="133169"/>
                    <a:pt x="2750589" y="264518"/>
                  </a:cubicBezTo>
                  <a:cubicBezTo>
                    <a:pt x="3044435" y="422062"/>
                    <a:pt x="3305706" y="622849"/>
                    <a:pt x="3537735" y="861926"/>
                  </a:cubicBezTo>
                  <a:cubicBezTo>
                    <a:pt x="3589170" y="914981"/>
                    <a:pt x="3589360" y="945461"/>
                    <a:pt x="3537068" y="998610"/>
                  </a:cubicBezTo>
                  <a:cubicBezTo>
                    <a:pt x="3213408" y="1327508"/>
                    <a:pt x="2844982" y="1589351"/>
                    <a:pt x="2407879" y="1746799"/>
                  </a:cubicBezTo>
                  <a:cubicBezTo>
                    <a:pt x="2207378" y="1818998"/>
                    <a:pt x="2000781" y="1859670"/>
                    <a:pt x="1692076" y="1859099"/>
                  </a:cubicBezTo>
                  <a:close/>
                  <a:moveTo>
                    <a:pt x="1787230" y="1716128"/>
                  </a:moveTo>
                  <a:cubicBezTo>
                    <a:pt x="2218237" y="1716795"/>
                    <a:pt x="2573519" y="1362275"/>
                    <a:pt x="2574091" y="930792"/>
                  </a:cubicBezTo>
                  <a:cubicBezTo>
                    <a:pt x="2574662" y="499500"/>
                    <a:pt x="2220427" y="144408"/>
                    <a:pt x="1788945" y="143837"/>
                  </a:cubicBezTo>
                  <a:cubicBezTo>
                    <a:pt x="1357653" y="143265"/>
                    <a:pt x="1002751" y="497500"/>
                    <a:pt x="1002084" y="929078"/>
                  </a:cubicBezTo>
                  <a:cubicBezTo>
                    <a:pt x="1001513" y="1360274"/>
                    <a:pt x="1355843" y="1715462"/>
                    <a:pt x="1787230" y="1716128"/>
                  </a:cubicBezTo>
                  <a:close/>
                  <a:moveTo>
                    <a:pt x="2472840" y="295189"/>
                  </a:moveTo>
                  <a:cubicBezTo>
                    <a:pt x="2778116" y="626945"/>
                    <a:pt x="2820216" y="1183109"/>
                    <a:pt x="2471316" y="1563633"/>
                  </a:cubicBezTo>
                  <a:cubicBezTo>
                    <a:pt x="2662387" y="1523628"/>
                    <a:pt x="3279322" y="1100909"/>
                    <a:pt x="3399622" y="926220"/>
                  </a:cubicBezTo>
                  <a:cubicBezTo>
                    <a:pt x="3128731" y="660282"/>
                    <a:pt x="2825646" y="441302"/>
                    <a:pt x="2472840" y="295094"/>
                  </a:cubicBezTo>
                  <a:close/>
                  <a:moveTo>
                    <a:pt x="175981" y="927077"/>
                  </a:moveTo>
                  <a:cubicBezTo>
                    <a:pt x="324476" y="1120340"/>
                    <a:pt x="936743" y="1538201"/>
                    <a:pt x="1098382" y="1561919"/>
                  </a:cubicBezTo>
                  <a:cubicBezTo>
                    <a:pt x="774913" y="1141199"/>
                    <a:pt x="773104" y="718575"/>
                    <a:pt x="1103621" y="291665"/>
                  </a:cubicBezTo>
                  <a:cubicBezTo>
                    <a:pt x="750053" y="442255"/>
                    <a:pt x="446682" y="660758"/>
                    <a:pt x="175981" y="927077"/>
                  </a:cubicBezTo>
                  <a:close/>
                </a:path>
              </a:pathLst>
            </a:custGeom>
            <a:grpFill/>
            <a:ln w="9525"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C1CCAFFC-DC38-42E4-5596-6E44E276F8EB}"/>
                </a:ext>
              </a:extLst>
            </p:cNvPr>
            <p:cNvSpPr/>
            <p:nvPr/>
          </p:nvSpPr>
          <p:spPr>
            <a:xfrm>
              <a:off x="5741001" y="3073141"/>
              <a:ext cx="714187" cy="714288"/>
            </a:xfrm>
            <a:custGeom>
              <a:avLst/>
              <a:gdLst>
                <a:gd name="connsiteX0" fmla="*/ 714186 w 714187"/>
                <a:gd name="connsiteY0" fmla="*/ 359573 h 714288"/>
                <a:gd name="connsiteX1" fmla="*/ 352902 w 714187"/>
                <a:gd name="connsiteY1" fmla="*/ 714284 h 714288"/>
                <a:gd name="connsiteX2" fmla="*/ 1 w 714187"/>
                <a:gd name="connsiteY2" fmla="*/ 354620 h 714288"/>
                <a:gd name="connsiteX3" fmla="*/ 361380 w 714187"/>
                <a:gd name="connsiteY3" fmla="*/ 4 h 714288"/>
                <a:gd name="connsiteX4" fmla="*/ 714186 w 714187"/>
                <a:gd name="connsiteY4" fmla="*/ 359573 h 714288"/>
                <a:gd name="connsiteX5" fmla="*/ 571311 w 714187"/>
                <a:gd name="connsiteY5" fmla="*/ 355668 h 714288"/>
                <a:gd name="connsiteX6" fmla="*/ 356522 w 714187"/>
                <a:gd name="connsiteY6" fmla="*/ 142784 h 714288"/>
                <a:gd name="connsiteX7" fmla="*/ 142781 w 714187"/>
                <a:gd name="connsiteY7" fmla="*/ 360240 h 714288"/>
                <a:gd name="connsiteX8" fmla="*/ 359379 w 714187"/>
                <a:gd name="connsiteY8" fmla="*/ 571409 h 714288"/>
                <a:gd name="connsiteX9" fmla="*/ 571311 w 714187"/>
                <a:gd name="connsiteY9" fmla="*/ 355573 h 714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4187" h="714288">
                  <a:moveTo>
                    <a:pt x="714186" y="359573"/>
                  </a:moveTo>
                  <a:cubicBezTo>
                    <a:pt x="713614" y="557217"/>
                    <a:pt x="552642" y="715237"/>
                    <a:pt x="352902" y="714284"/>
                  </a:cubicBezTo>
                  <a:cubicBezTo>
                    <a:pt x="157354" y="713332"/>
                    <a:pt x="-475" y="552454"/>
                    <a:pt x="1" y="354620"/>
                  </a:cubicBezTo>
                  <a:cubicBezTo>
                    <a:pt x="477" y="156881"/>
                    <a:pt x="161355" y="-948"/>
                    <a:pt x="361380" y="4"/>
                  </a:cubicBezTo>
                  <a:cubicBezTo>
                    <a:pt x="557118" y="957"/>
                    <a:pt x="714757" y="161548"/>
                    <a:pt x="714186" y="359573"/>
                  </a:cubicBezTo>
                  <a:close/>
                  <a:moveTo>
                    <a:pt x="571311" y="355668"/>
                  </a:moveTo>
                  <a:cubicBezTo>
                    <a:pt x="570263" y="239558"/>
                    <a:pt x="472251" y="142403"/>
                    <a:pt x="356522" y="142784"/>
                  </a:cubicBezTo>
                  <a:cubicBezTo>
                    <a:pt x="239269" y="143165"/>
                    <a:pt x="140590" y="243463"/>
                    <a:pt x="142781" y="360240"/>
                  </a:cubicBezTo>
                  <a:cubicBezTo>
                    <a:pt x="144972" y="476350"/>
                    <a:pt x="244127" y="573124"/>
                    <a:pt x="359379" y="571409"/>
                  </a:cubicBezTo>
                  <a:cubicBezTo>
                    <a:pt x="475394" y="569695"/>
                    <a:pt x="572358" y="471016"/>
                    <a:pt x="571311" y="355573"/>
                  </a:cubicBezTo>
                  <a:close/>
                </a:path>
              </a:pathLst>
            </a:custGeom>
            <a:grp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3093367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91F0118-7AB3-53FE-0BD5-3A6BC56946DF}"/>
              </a:ext>
            </a:extLst>
          </p:cNvPr>
          <p:cNvSpPr>
            <a:spLocks noGrp="1"/>
          </p:cNvSpPr>
          <p:nvPr>
            <p:ph type="title"/>
          </p:nvPr>
        </p:nvSpPr>
        <p:spPr/>
        <p:txBody>
          <a:bodyPr>
            <a:normAutofit/>
          </a:bodyPr>
          <a:lstStyle/>
          <a:p>
            <a:r>
              <a:rPr lang="en-IN" dirty="0"/>
              <a:t>Problem</a:t>
            </a:r>
          </a:p>
        </p:txBody>
      </p:sp>
      <p:pic>
        <p:nvPicPr>
          <p:cNvPr id="54" name="Picture Placeholder 53" descr="A close-up of a cell phone&#10;&#10;Description automatically generated">
            <a:extLst>
              <a:ext uri="{FF2B5EF4-FFF2-40B4-BE49-F238E27FC236}">
                <a16:creationId xmlns:a16="http://schemas.microsoft.com/office/drawing/2014/main" id="{B1A434A2-CF81-6333-E2A4-D77E045018A7}"/>
              </a:ext>
            </a:extLst>
          </p:cNvPr>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a:stretch>
            <a:fillRect/>
          </a:stretch>
        </p:blipFill>
        <p:spPr/>
      </p:pic>
      <p:sp>
        <p:nvSpPr>
          <p:cNvPr id="12" name="Text Placeholder 11">
            <a:extLst>
              <a:ext uri="{FF2B5EF4-FFF2-40B4-BE49-F238E27FC236}">
                <a16:creationId xmlns:a16="http://schemas.microsoft.com/office/drawing/2014/main" id="{164828EE-A110-6A20-C4D8-92565C5D4B54}"/>
              </a:ext>
            </a:extLst>
          </p:cNvPr>
          <p:cNvSpPr>
            <a:spLocks noGrp="1"/>
          </p:cNvSpPr>
          <p:nvPr>
            <p:ph type="body" sz="quarter" idx="11"/>
          </p:nvPr>
        </p:nvSpPr>
        <p:spPr/>
        <p:txBody>
          <a:body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In </a:t>
            </a:r>
            <a:r>
              <a:rPr lang="en-GB" dirty="0" err="1"/>
              <a:t>commodo</a:t>
            </a:r>
            <a:r>
              <a:rPr lang="en-GB" dirty="0"/>
              <a:t> </a:t>
            </a:r>
            <a:r>
              <a:rPr lang="en-GB" dirty="0" err="1"/>
              <a:t>tellus</a:t>
            </a:r>
            <a:r>
              <a:rPr lang="en-GB" dirty="0"/>
              <a:t> </a:t>
            </a:r>
            <a:r>
              <a:rPr lang="en-GB" dirty="0" err="1"/>
              <a:t>nec</a:t>
            </a:r>
            <a:r>
              <a:rPr lang="en-GB" dirty="0"/>
              <a:t> </a:t>
            </a:r>
            <a:r>
              <a:rPr lang="en-GB" dirty="0" err="1"/>
              <a:t>pretium</a:t>
            </a:r>
            <a:r>
              <a:rPr lang="en-GB" dirty="0"/>
              <a:t> </a:t>
            </a:r>
            <a:r>
              <a:rPr lang="en-GB" dirty="0" err="1"/>
              <a:t>consectetur</a:t>
            </a:r>
            <a:r>
              <a:rPr lang="en-GB" dirty="0"/>
              <a:t>. Morbi </a:t>
            </a:r>
            <a:r>
              <a:rPr lang="en-GB" dirty="0" err="1"/>
              <a:t>vel</a:t>
            </a:r>
            <a:r>
              <a:rPr lang="en-GB" dirty="0"/>
              <a:t> pharetra </a:t>
            </a:r>
            <a:r>
              <a:rPr lang="en-GB" dirty="0" err="1"/>
              <a:t>tellus</a:t>
            </a:r>
            <a:r>
              <a:rPr lang="en-GB" dirty="0"/>
              <a:t>. </a:t>
            </a:r>
          </a:p>
        </p:txBody>
      </p:sp>
      <p:sp>
        <p:nvSpPr>
          <p:cNvPr id="13" name="Text Placeholder 12">
            <a:extLst>
              <a:ext uri="{FF2B5EF4-FFF2-40B4-BE49-F238E27FC236}">
                <a16:creationId xmlns:a16="http://schemas.microsoft.com/office/drawing/2014/main" id="{FA78F83B-4F8D-3427-0483-29BCE37BB9B6}"/>
              </a:ext>
            </a:extLst>
          </p:cNvPr>
          <p:cNvSpPr>
            <a:spLocks noGrp="1"/>
          </p:cNvSpPr>
          <p:nvPr>
            <p:ph type="body" sz="quarter" idx="13"/>
          </p:nvPr>
        </p:nvSpPr>
        <p:spPr/>
        <p:txBody>
          <a:bodyPr/>
          <a:lstStyle/>
          <a:p>
            <a:r>
              <a:rPr lang="en-IN" dirty="0"/>
              <a:t>Lorem ipsum </a:t>
            </a:r>
            <a:r>
              <a:rPr lang="en-IN" dirty="0" err="1"/>
              <a:t>dolor</a:t>
            </a:r>
            <a:r>
              <a:rPr lang="en-IN" dirty="0"/>
              <a:t> </a:t>
            </a:r>
          </a:p>
        </p:txBody>
      </p:sp>
      <p:sp>
        <p:nvSpPr>
          <p:cNvPr id="18" name="Text Placeholder 17">
            <a:extLst>
              <a:ext uri="{FF2B5EF4-FFF2-40B4-BE49-F238E27FC236}">
                <a16:creationId xmlns:a16="http://schemas.microsoft.com/office/drawing/2014/main" id="{FAA55B83-E75F-F9B9-D0C0-EA1BF56C6387}"/>
              </a:ext>
            </a:extLst>
          </p:cNvPr>
          <p:cNvSpPr>
            <a:spLocks noGrp="1"/>
          </p:cNvSpPr>
          <p:nvPr>
            <p:ph type="body" sz="quarter" idx="20"/>
          </p:nvPr>
        </p:nvSpPr>
        <p:spPr/>
        <p:txBody>
          <a:body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In </a:t>
            </a:r>
            <a:r>
              <a:rPr lang="en-GB" dirty="0" err="1"/>
              <a:t>commodo</a:t>
            </a:r>
            <a:r>
              <a:rPr lang="en-GB" dirty="0"/>
              <a:t> </a:t>
            </a:r>
            <a:r>
              <a:rPr lang="en-GB" dirty="0" err="1"/>
              <a:t>tellus</a:t>
            </a:r>
            <a:r>
              <a:rPr lang="en-GB" dirty="0"/>
              <a:t> </a:t>
            </a:r>
            <a:r>
              <a:rPr lang="en-GB" dirty="0" err="1"/>
              <a:t>nec</a:t>
            </a:r>
            <a:r>
              <a:rPr lang="en-GB" dirty="0"/>
              <a:t> </a:t>
            </a:r>
            <a:r>
              <a:rPr lang="en-GB" dirty="0" err="1"/>
              <a:t>pretium</a:t>
            </a:r>
            <a:r>
              <a:rPr lang="en-GB" dirty="0"/>
              <a:t> </a:t>
            </a:r>
            <a:r>
              <a:rPr lang="en-GB" dirty="0" err="1"/>
              <a:t>consectetur</a:t>
            </a:r>
            <a:r>
              <a:rPr lang="en-GB" dirty="0"/>
              <a:t>. Morbi </a:t>
            </a:r>
            <a:r>
              <a:rPr lang="en-GB" dirty="0" err="1"/>
              <a:t>vel</a:t>
            </a:r>
            <a:r>
              <a:rPr lang="en-GB" dirty="0"/>
              <a:t> pharetra </a:t>
            </a:r>
            <a:r>
              <a:rPr lang="en-GB" dirty="0" err="1"/>
              <a:t>tellus</a:t>
            </a:r>
            <a:r>
              <a:rPr lang="en-GB" dirty="0"/>
              <a:t>. </a:t>
            </a:r>
          </a:p>
        </p:txBody>
      </p:sp>
      <p:sp>
        <p:nvSpPr>
          <p:cNvPr id="19" name="Text Placeholder 18">
            <a:extLst>
              <a:ext uri="{FF2B5EF4-FFF2-40B4-BE49-F238E27FC236}">
                <a16:creationId xmlns:a16="http://schemas.microsoft.com/office/drawing/2014/main" id="{355BDD07-DB8F-37BB-77F1-C8DAEB1AF48A}"/>
              </a:ext>
            </a:extLst>
          </p:cNvPr>
          <p:cNvSpPr>
            <a:spLocks noGrp="1"/>
          </p:cNvSpPr>
          <p:nvPr>
            <p:ph type="body" sz="quarter" idx="21"/>
          </p:nvPr>
        </p:nvSpPr>
        <p:spPr/>
        <p:txBody>
          <a:bodyPr/>
          <a:lstStyle/>
          <a:p>
            <a:r>
              <a:rPr lang="en-IN" dirty="0"/>
              <a:t>Lorem ipsum </a:t>
            </a:r>
            <a:r>
              <a:rPr lang="en-IN" dirty="0" err="1"/>
              <a:t>dolor</a:t>
            </a:r>
            <a:r>
              <a:rPr lang="en-IN" dirty="0"/>
              <a:t> </a:t>
            </a:r>
          </a:p>
        </p:txBody>
      </p:sp>
      <p:sp>
        <p:nvSpPr>
          <p:cNvPr id="20" name="Text Placeholder 19">
            <a:extLst>
              <a:ext uri="{FF2B5EF4-FFF2-40B4-BE49-F238E27FC236}">
                <a16:creationId xmlns:a16="http://schemas.microsoft.com/office/drawing/2014/main" id="{E281957F-B666-CD94-F762-5EF5AADF3640}"/>
              </a:ext>
            </a:extLst>
          </p:cNvPr>
          <p:cNvSpPr>
            <a:spLocks noGrp="1"/>
          </p:cNvSpPr>
          <p:nvPr>
            <p:ph type="body" sz="quarter" idx="22"/>
          </p:nvPr>
        </p:nvSpPr>
        <p:spPr/>
        <p:txBody>
          <a:body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In </a:t>
            </a:r>
            <a:r>
              <a:rPr lang="en-GB" dirty="0" err="1"/>
              <a:t>commodo</a:t>
            </a:r>
            <a:r>
              <a:rPr lang="en-GB" dirty="0"/>
              <a:t> </a:t>
            </a:r>
            <a:r>
              <a:rPr lang="en-GB" dirty="0" err="1"/>
              <a:t>tellus</a:t>
            </a:r>
            <a:r>
              <a:rPr lang="en-GB" dirty="0"/>
              <a:t> </a:t>
            </a:r>
            <a:r>
              <a:rPr lang="en-GB" dirty="0" err="1"/>
              <a:t>nec</a:t>
            </a:r>
            <a:r>
              <a:rPr lang="en-GB" dirty="0"/>
              <a:t> </a:t>
            </a:r>
            <a:r>
              <a:rPr lang="en-GB" dirty="0" err="1"/>
              <a:t>pretium</a:t>
            </a:r>
            <a:r>
              <a:rPr lang="en-GB" dirty="0"/>
              <a:t> </a:t>
            </a:r>
            <a:r>
              <a:rPr lang="en-GB" dirty="0" err="1"/>
              <a:t>consectetur</a:t>
            </a:r>
            <a:r>
              <a:rPr lang="en-GB" dirty="0"/>
              <a:t>. Morbi </a:t>
            </a:r>
            <a:r>
              <a:rPr lang="en-GB" dirty="0" err="1"/>
              <a:t>vel</a:t>
            </a:r>
            <a:r>
              <a:rPr lang="en-GB" dirty="0"/>
              <a:t> pharetra </a:t>
            </a:r>
            <a:r>
              <a:rPr lang="en-GB" dirty="0" err="1"/>
              <a:t>tellus</a:t>
            </a:r>
            <a:r>
              <a:rPr lang="en-GB" dirty="0"/>
              <a:t>. </a:t>
            </a:r>
          </a:p>
        </p:txBody>
      </p:sp>
      <p:sp>
        <p:nvSpPr>
          <p:cNvPr id="21" name="Text Placeholder 20">
            <a:extLst>
              <a:ext uri="{FF2B5EF4-FFF2-40B4-BE49-F238E27FC236}">
                <a16:creationId xmlns:a16="http://schemas.microsoft.com/office/drawing/2014/main" id="{4F6D3370-C62A-944A-7E86-BD74997625AD}"/>
              </a:ext>
            </a:extLst>
          </p:cNvPr>
          <p:cNvSpPr>
            <a:spLocks noGrp="1"/>
          </p:cNvSpPr>
          <p:nvPr>
            <p:ph type="body" sz="quarter" idx="23"/>
          </p:nvPr>
        </p:nvSpPr>
        <p:spPr/>
        <p:txBody>
          <a:bodyPr/>
          <a:lstStyle/>
          <a:p>
            <a:r>
              <a:rPr lang="en-IN" dirty="0"/>
              <a:t>Lorem ipsum </a:t>
            </a:r>
            <a:r>
              <a:rPr lang="en-IN" dirty="0" err="1"/>
              <a:t>dolor</a:t>
            </a:r>
            <a:r>
              <a:rPr lang="en-IN" dirty="0"/>
              <a:t> </a:t>
            </a:r>
          </a:p>
        </p:txBody>
      </p:sp>
      <p:sp>
        <p:nvSpPr>
          <p:cNvPr id="22" name="Text Placeholder 21">
            <a:extLst>
              <a:ext uri="{FF2B5EF4-FFF2-40B4-BE49-F238E27FC236}">
                <a16:creationId xmlns:a16="http://schemas.microsoft.com/office/drawing/2014/main" id="{A8992E7A-D740-8059-2A4F-3DE5B84879B7}"/>
              </a:ext>
            </a:extLst>
          </p:cNvPr>
          <p:cNvSpPr>
            <a:spLocks noGrp="1"/>
          </p:cNvSpPr>
          <p:nvPr>
            <p:ph type="body" sz="quarter" idx="24"/>
          </p:nvPr>
        </p:nvSpPr>
        <p:spPr/>
        <p:txBody>
          <a:body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In </a:t>
            </a:r>
            <a:r>
              <a:rPr lang="en-GB" dirty="0" err="1"/>
              <a:t>commodo</a:t>
            </a:r>
            <a:r>
              <a:rPr lang="en-GB" dirty="0"/>
              <a:t> </a:t>
            </a:r>
            <a:r>
              <a:rPr lang="en-GB" dirty="0" err="1"/>
              <a:t>tellus</a:t>
            </a:r>
            <a:r>
              <a:rPr lang="en-GB" dirty="0"/>
              <a:t> </a:t>
            </a:r>
            <a:r>
              <a:rPr lang="en-GB" dirty="0" err="1"/>
              <a:t>nec</a:t>
            </a:r>
            <a:r>
              <a:rPr lang="en-GB" dirty="0"/>
              <a:t> </a:t>
            </a:r>
            <a:r>
              <a:rPr lang="en-GB" dirty="0" err="1"/>
              <a:t>pretium</a:t>
            </a:r>
            <a:r>
              <a:rPr lang="en-GB" dirty="0"/>
              <a:t> </a:t>
            </a:r>
            <a:r>
              <a:rPr lang="en-GB" dirty="0" err="1"/>
              <a:t>consectetur</a:t>
            </a:r>
            <a:r>
              <a:rPr lang="en-GB" dirty="0"/>
              <a:t>. Morbi </a:t>
            </a:r>
            <a:r>
              <a:rPr lang="en-GB" dirty="0" err="1"/>
              <a:t>vel</a:t>
            </a:r>
            <a:r>
              <a:rPr lang="en-GB" dirty="0"/>
              <a:t> pharetra </a:t>
            </a:r>
            <a:r>
              <a:rPr lang="en-GB" dirty="0" err="1"/>
              <a:t>tellus</a:t>
            </a:r>
            <a:r>
              <a:rPr lang="en-GB" dirty="0"/>
              <a:t>. </a:t>
            </a:r>
          </a:p>
        </p:txBody>
      </p:sp>
      <p:sp>
        <p:nvSpPr>
          <p:cNvPr id="23" name="Text Placeholder 22">
            <a:extLst>
              <a:ext uri="{FF2B5EF4-FFF2-40B4-BE49-F238E27FC236}">
                <a16:creationId xmlns:a16="http://schemas.microsoft.com/office/drawing/2014/main" id="{5BBC25B4-8CBE-A2B6-2B64-076ED325CB82}"/>
              </a:ext>
            </a:extLst>
          </p:cNvPr>
          <p:cNvSpPr>
            <a:spLocks noGrp="1"/>
          </p:cNvSpPr>
          <p:nvPr>
            <p:ph type="body" sz="quarter" idx="25"/>
          </p:nvPr>
        </p:nvSpPr>
        <p:spPr/>
        <p:txBody>
          <a:bodyPr/>
          <a:lstStyle/>
          <a:p>
            <a:r>
              <a:rPr lang="en-IN" dirty="0"/>
              <a:t>Lorem ipsum </a:t>
            </a:r>
            <a:r>
              <a:rPr lang="en-IN" dirty="0" err="1"/>
              <a:t>dolor</a:t>
            </a:r>
            <a:r>
              <a:rPr lang="en-IN" dirty="0"/>
              <a:t> </a:t>
            </a:r>
          </a:p>
        </p:txBody>
      </p:sp>
      <p:sp>
        <p:nvSpPr>
          <p:cNvPr id="24" name="Freeform 37">
            <a:extLst>
              <a:ext uri="{FF2B5EF4-FFF2-40B4-BE49-F238E27FC236}">
                <a16:creationId xmlns:a16="http://schemas.microsoft.com/office/drawing/2014/main" id="{CE7568DB-B718-3E3F-9F53-D3A318E4638A}"/>
              </a:ext>
            </a:extLst>
          </p:cNvPr>
          <p:cNvSpPr>
            <a:spLocks noEditPoints="1"/>
          </p:cNvSpPr>
          <p:nvPr/>
        </p:nvSpPr>
        <p:spPr bwMode="auto">
          <a:xfrm>
            <a:off x="1036998" y="2195582"/>
            <a:ext cx="322696" cy="470598"/>
          </a:xfrm>
          <a:custGeom>
            <a:avLst/>
            <a:gdLst>
              <a:gd name="T0" fmla="*/ 504 w 1009"/>
              <a:gd name="T1" fmla="*/ 561 h 1469"/>
              <a:gd name="T2" fmla="*/ 638 w 1009"/>
              <a:gd name="T3" fmla="*/ 525 h 1469"/>
              <a:gd name="T4" fmla="*/ 736 w 1009"/>
              <a:gd name="T5" fmla="*/ 436 h 1469"/>
              <a:gd name="T6" fmla="*/ 783 w 1009"/>
              <a:gd name="T7" fmla="*/ 308 h 1469"/>
              <a:gd name="T8" fmla="*/ 772 w 1009"/>
              <a:gd name="T9" fmla="*/ 197 h 1469"/>
              <a:gd name="T10" fmla="*/ 703 w 1009"/>
              <a:gd name="T11" fmla="*/ 82 h 1469"/>
              <a:gd name="T12" fmla="*/ 588 w 1009"/>
              <a:gd name="T13" fmla="*/ 13 h 1469"/>
              <a:gd name="T14" fmla="*/ 477 w 1009"/>
              <a:gd name="T15" fmla="*/ 2 h 1469"/>
              <a:gd name="T16" fmla="*/ 349 w 1009"/>
              <a:gd name="T17" fmla="*/ 49 h 1469"/>
              <a:gd name="T18" fmla="*/ 258 w 1009"/>
              <a:gd name="T19" fmla="*/ 147 h 1469"/>
              <a:gd name="T20" fmla="*/ 224 w 1009"/>
              <a:gd name="T21" fmla="*/ 280 h 1469"/>
              <a:gd name="T22" fmla="*/ 247 w 1009"/>
              <a:gd name="T23" fmla="*/ 390 h 1469"/>
              <a:gd name="T24" fmla="*/ 326 w 1009"/>
              <a:gd name="T25" fmla="*/ 496 h 1469"/>
              <a:gd name="T26" fmla="*/ 449 w 1009"/>
              <a:gd name="T27" fmla="*/ 555 h 1469"/>
              <a:gd name="T28" fmla="*/ 364 w 1009"/>
              <a:gd name="T29" fmla="*/ 635 h 1469"/>
              <a:gd name="T30" fmla="*/ 223 w 1009"/>
              <a:gd name="T31" fmla="*/ 663 h 1469"/>
              <a:gd name="T32" fmla="*/ 83 w 1009"/>
              <a:gd name="T33" fmla="*/ 766 h 1469"/>
              <a:gd name="T34" fmla="*/ 7 w 1009"/>
              <a:gd name="T35" fmla="*/ 924 h 1469"/>
              <a:gd name="T36" fmla="*/ 1009 w 1009"/>
              <a:gd name="T37" fmla="*/ 996 h 1469"/>
              <a:gd name="T38" fmla="*/ 981 w 1009"/>
              <a:gd name="T39" fmla="*/ 855 h 1469"/>
              <a:gd name="T40" fmla="*/ 877 w 1009"/>
              <a:gd name="T41" fmla="*/ 716 h 1469"/>
              <a:gd name="T42" fmla="*/ 720 w 1009"/>
              <a:gd name="T43" fmla="*/ 642 h 1469"/>
              <a:gd name="T44" fmla="*/ 504 w 1009"/>
              <a:gd name="T45" fmla="*/ 1245 h 1469"/>
              <a:gd name="T46" fmla="*/ 575 w 1009"/>
              <a:gd name="T47" fmla="*/ 714 h 1469"/>
              <a:gd name="T48" fmla="*/ 286 w 1009"/>
              <a:gd name="T49" fmla="*/ 258 h 1469"/>
              <a:gd name="T50" fmla="*/ 323 w 1009"/>
              <a:gd name="T51" fmla="*/ 156 h 1469"/>
              <a:gd name="T52" fmla="*/ 401 w 1009"/>
              <a:gd name="T53" fmla="*/ 86 h 1469"/>
              <a:gd name="T54" fmla="*/ 504 w 1009"/>
              <a:gd name="T55" fmla="*/ 60 h 1469"/>
              <a:gd name="T56" fmla="*/ 590 w 1009"/>
              <a:gd name="T57" fmla="*/ 76 h 1469"/>
              <a:gd name="T58" fmla="*/ 675 w 1009"/>
              <a:gd name="T59" fmla="*/ 139 h 1469"/>
              <a:gd name="T60" fmla="*/ 721 w 1009"/>
              <a:gd name="T61" fmla="*/ 236 h 1469"/>
              <a:gd name="T62" fmla="*/ 721 w 1009"/>
              <a:gd name="T63" fmla="*/ 325 h 1469"/>
              <a:gd name="T64" fmla="*/ 675 w 1009"/>
              <a:gd name="T65" fmla="*/ 420 h 1469"/>
              <a:gd name="T66" fmla="*/ 590 w 1009"/>
              <a:gd name="T67" fmla="*/ 483 h 1469"/>
              <a:gd name="T68" fmla="*/ 504 w 1009"/>
              <a:gd name="T69" fmla="*/ 501 h 1469"/>
              <a:gd name="T70" fmla="*/ 401 w 1009"/>
              <a:gd name="T71" fmla="*/ 473 h 1469"/>
              <a:gd name="T72" fmla="*/ 323 w 1009"/>
              <a:gd name="T73" fmla="*/ 403 h 1469"/>
              <a:gd name="T74" fmla="*/ 286 w 1009"/>
              <a:gd name="T75" fmla="*/ 303 h 1469"/>
              <a:gd name="T76" fmla="*/ 809 w 1009"/>
              <a:gd name="T77" fmla="*/ 980 h 1469"/>
              <a:gd name="T78" fmla="*/ 195 w 1009"/>
              <a:gd name="T79" fmla="*/ 980 h 1469"/>
              <a:gd name="T80" fmla="*/ 61 w 1009"/>
              <a:gd name="T81" fmla="*/ 967 h 1469"/>
              <a:gd name="T82" fmla="*/ 111 w 1009"/>
              <a:gd name="T83" fmla="*/ 828 h 1469"/>
              <a:gd name="T84" fmla="*/ 219 w 1009"/>
              <a:gd name="T85" fmla="*/ 731 h 1469"/>
              <a:gd name="T86" fmla="*/ 364 w 1009"/>
              <a:gd name="T87" fmla="*/ 694 h 1469"/>
              <a:gd name="T88" fmla="*/ 375 w 1009"/>
              <a:gd name="T89" fmla="*/ 1165 h 1469"/>
              <a:gd name="T90" fmla="*/ 547 w 1009"/>
              <a:gd name="T91" fmla="*/ 1288 h 1469"/>
              <a:gd name="T92" fmla="*/ 618 w 1009"/>
              <a:gd name="T93" fmla="*/ 757 h 1469"/>
              <a:gd name="T94" fmla="*/ 677 w 1009"/>
              <a:gd name="T95" fmla="*/ 696 h 1469"/>
              <a:gd name="T96" fmla="*/ 816 w 1009"/>
              <a:gd name="T97" fmla="*/ 746 h 1469"/>
              <a:gd name="T98" fmla="*/ 913 w 1009"/>
              <a:gd name="T99" fmla="*/ 852 h 1469"/>
              <a:gd name="T100" fmla="*/ 950 w 1009"/>
              <a:gd name="T101" fmla="*/ 996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09" h="1469">
                <a:moveTo>
                  <a:pt x="647" y="635"/>
                </a:moveTo>
                <a:lnTo>
                  <a:pt x="579" y="635"/>
                </a:lnTo>
                <a:lnTo>
                  <a:pt x="547" y="601"/>
                </a:lnTo>
                <a:lnTo>
                  <a:pt x="504" y="561"/>
                </a:lnTo>
                <a:lnTo>
                  <a:pt x="504" y="561"/>
                </a:lnTo>
                <a:lnTo>
                  <a:pt x="534" y="559"/>
                </a:lnTo>
                <a:lnTo>
                  <a:pt x="562" y="555"/>
                </a:lnTo>
                <a:lnTo>
                  <a:pt x="588" y="548"/>
                </a:lnTo>
                <a:lnTo>
                  <a:pt x="614" y="538"/>
                </a:lnTo>
                <a:lnTo>
                  <a:pt x="638" y="525"/>
                </a:lnTo>
                <a:lnTo>
                  <a:pt x="662" y="512"/>
                </a:lnTo>
                <a:lnTo>
                  <a:pt x="683" y="496"/>
                </a:lnTo>
                <a:lnTo>
                  <a:pt x="703" y="477"/>
                </a:lnTo>
                <a:lnTo>
                  <a:pt x="721" y="459"/>
                </a:lnTo>
                <a:lnTo>
                  <a:pt x="736" y="436"/>
                </a:lnTo>
                <a:lnTo>
                  <a:pt x="751" y="414"/>
                </a:lnTo>
                <a:lnTo>
                  <a:pt x="762" y="390"/>
                </a:lnTo>
                <a:lnTo>
                  <a:pt x="772" y="364"/>
                </a:lnTo>
                <a:lnTo>
                  <a:pt x="779" y="336"/>
                </a:lnTo>
                <a:lnTo>
                  <a:pt x="783" y="308"/>
                </a:lnTo>
                <a:lnTo>
                  <a:pt x="785" y="280"/>
                </a:lnTo>
                <a:lnTo>
                  <a:pt x="785" y="280"/>
                </a:lnTo>
                <a:lnTo>
                  <a:pt x="783" y="251"/>
                </a:lnTo>
                <a:lnTo>
                  <a:pt x="779" y="223"/>
                </a:lnTo>
                <a:lnTo>
                  <a:pt x="772" y="197"/>
                </a:lnTo>
                <a:lnTo>
                  <a:pt x="762" y="171"/>
                </a:lnTo>
                <a:lnTo>
                  <a:pt x="751" y="147"/>
                </a:lnTo>
                <a:lnTo>
                  <a:pt x="736" y="125"/>
                </a:lnTo>
                <a:lnTo>
                  <a:pt x="721" y="102"/>
                </a:lnTo>
                <a:lnTo>
                  <a:pt x="703" y="82"/>
                </a:lnTo>
                <a:lnTo>
                  <a:pt x="683" y="63"/>
                </a:lnTo>
                <a:lnTo>
                  <a:pt x="662" y="49"/>
                </a:lnTo>
                <a:lnTo>
                  <a:pt x="638" y="34"/>
                </a:lnTo>
                <a:lnTo>
                  <a:pt x="614" y="23"/>
                </a:lnTo>
                <a:lnTo>
                  <a:pt x="588" y="13"/>
                </a:lnTo>
                <a:lnTo>
                  <a:pt x="562" y="6"/>
                </a:lnTo>
                <a:lnTo>
                  <a:pt x="534" y="2"/>
                </a:lnTo>
                <a:lnTo>
                  <a:pt x="504" y="0"/>
                </a:lnTo>
                <a:lnTo>
                  <a:pt x="504" y="0"/>
                </a:lnTo>
                <a:lnTo>
                  <a:pt x="477" y="2"/>
                </a:lnTo>
                <a:lnTo>
                  <a:pt x="449" y="6"/>
                </a:lnTo>
                <a:lnTo>
                  <a:pt x="421" y="13"/>
                </a:lnTo>
                <a:lnTo>
                  <a:pt x="395" y="23"/>
                </a:lnTo>
                <a:lnTo>
                  <a:pt x="371" y="34"/>
                </a:lnTo>
                <a:lnTo>
                  <a:pt x="349" y="49"/>
                </a:lnTo>
                <a:lnTo>
                  <a:pt x="326" y="63"/>
                </a:lnTo>
                <a:lnTo>
                  <a:pt x="306" y="82"/>
                </a:lnTo>
                <a:lnTo>
                  <a:pt x="289" y="102"/>
                </a:lnTo>
                <a:lnTo>
                  <a:pt x="273" y="125"/>
                </a:lnTo>
                <a:lnTo>
                  <a:pt x="258" y="147"/>
                </a:lnTo>
                <a:lnTo>
                  <a:pt x="247" y="171"/>
                </a:lnTo>
                <a:lnTo>
                  <a:pt x="237" y="197"/>
                </a:lnTo>
                <a:lnTo>
                  <a:pt x="230" y="223"/>
                </a:lnTo>
                <a:lnTo>
                  <a:pt x="226" y="251"/>
                </a:lnTo>
                <a:lnTo>
                  <a:pt x="224" y="280"/>
                </a:lnTo>
                <a:lnTo>
                  <a:pt x="224" y="280"/>
                </a:lnTo>
                <a:lnTo>
                  <a:pt x="226" y="308"/>
                </a:lnTo>
                <a:lnTo>
                  <a:pt x="230" y="336"/>
                </a:lnTo>
                <a:lnTo>
                  <a:pt x="237" y="364"/>
                </a:lnTo>
                <a:lnTo>
                  <a:pt x="247" y="390"/>
                </a:lnTo>
                <a:lnTo>
                  <a:pt x="258" y="414"/>
                </a:lnTo>
                <a:lnTo>
                  <a:pt x="273" y="436"/>
                </a:lnTo>
                <a:lnTo>
                  <a:pt x="289" y="459"/>
                </a:lnTo>
                <a:lnTo>
                  <a:pt x="306" y="477"/>
                </a:lnTo>
                <a:lnTo>
                  <a:pt x="326" y="496"/>
                </a:lnTo>
                <a:lnTo>
                  <a:pt x="349" y="512"/>
                </a:lnTo>
                <a:lnTo>
                  <a:pt x="371" y="525"/>
                </a:lnTo>
                <a:lnTo>
                  <a:pt x="395" y="538"/>
                </a:lnTo>
                <a:lnTo>
                  <a:pt x="421" y="548"/>
                </a:lnTo>
                <a:lnTo>
                  <a:pt x="449" y="555"/>
                </a:lnTo>
                <a:lnTo>
                  <a:pt x="477" y="559"/>
                </a:lnTo>
                <a:lnTo>
                  <a:pt x="504" y="561"/>
                </a:lnTo>
                <a:lnTo>
                  <a:pt x="462" y="601"/>
                </a:lnTo>
                <a:lnTo>
                  <a:pt x="430" y="635"/>
                </a:lnTo>
                <a:lnTo>
                  <a:pt x="364" y="635"/>
                </a:lnTo>
                <a:lnTo>
                  <a:pt x="364" y="635"/>
                </a:lnTo>
                <a:lnTo>
                  <a:pt x="326" y="637"/>
                </a:lnTo>
                <a:lnTo>
                  <a:pt x="289" y="642"/>
                </a:lnTo>
                <a:lnTo>
                  <a:pt x="254" y="651"/>
                </a:lnTo>
                <a:lnTo>
                  <a:pt x="223" y="663"/>
                </a:lnTo>
                <a:lnTo>
                  <a:pt x="189" y="677"/>
                </a:lnTo>
                <a:lnTo>
                  <a:pt x="160" y="696"/>
                </a:lnTo>
                <a:lnTo>
                  <a:pt x="132" y="716"/>
                </a:lnTo>
                <a:lnTo>
                  <a:pt x="106" y="740"/>
                </a:lnTo>
                <a:lnTo>
                  <a:pt x="83" y="766"/>
                </a:lnTo>
                <a:lnTo>
                  <a:pt x="63" y="794"/>
                </a:lnTo>
                <a:lnTo>
                  <a:pt x="45" y="824"/>
                </a:lnTo>
                <a:lnTo>
                  <a:pt x="30" y="855"/>
                </a:lnTo>
                <a:lnTo>
                  <a:pt x="17" y="889"/>
                </a:lnTo>
                <a:lnTo>
                  <a:pt x="7" y="924"/>
                </a:lnTo>
                <a:lnTo>
                  <a:pt x="2" y="959"/>
                </a:lnTo>
                <a:lnTo>
                  <a:pt x="0" y="996"/>
                </a:lnTo>
                <a:lnTo>
                  <a:pt x="0" y="1469"/>
                </a:lnTo>
                <a:lnTo>
                  <a:pt x="1009" y="1469"/>
                </a:lnTo>
                <a:lnTo>
                  <a:pt x="1009" y="996"/>
                </a:lnTo>
                <a:lnTo>
                  <a:pt x="1009" y="996"/>
                </a:lnTo>
                <a:lnTo>
                  <a:pt x="1007" y="959"/>
                </a:lnTo>
                <a:lnTo>
                  <a:pt x="1002" y="924"/>
                </a:lnTo>
                <a:lnTo>
                  <a:pt x="992" y="889"/>
                </a:lnTo>
                <a:lnTo>
                  <a:pt x="981" y="855"/>
                </a:lnTo>
                <a:lnTo>
                  <a:pt x="964" y="824"/>
                </a:lnTo>
                <a:lnTo>
                  <a:pt x="948" y="794"/>
                </a:lnTo>
                <a:lnTo>
                  <a:pt x="925" y="766"/>
                </a:lnTo>
                <a:lnTo>
                  <a:pt x="903" y="740"/>
                </a:lnTo>
                <a:lnTo>
                  <a:pt x="877" y="716"/>
                </a:lnTo>
                <a:lnTo>
                  <a:pt x="849" y="696"/>
                </a:lnTo>
                <a:lnTo>
                  <a:pt x="820" y="677"/>
                </a:lnTo>
                <a:lnTo>
                  <a:pt x="788" y="663"/>
                </a:lnTo>
                <a:lnTo>
                  <a:pt x="755" y="651"/>
                </a:lnTo>
                <a:lnTo>
                  <a:pt x="720" y="642"/>
                </a:lnTo>
                <a:lnTo>
                  <a:pt x="684" y="637"/>
                </a:lnTo>
                <a:lnTo>
                  <a:pt x="647" y="635"/>
                </a:lnTo>
                <a:lnTo>
                  <a:pt x="647" y="635"/>
                </a:lnTo>
                <a:close/>
                <a:moveTo>
                  <a:pt x="575" y="1174"/>
                </a:moveTo>
                <a:lnTo>
                  <a:pt x="504" y="1245"/>
                </a:lnTo>
                <a:lnTo>
                  <a:pt x="434" y="1174"/>
                </a:lnTo>
                <a:lnTo>
                  <a:pt x="490" y="770"/>
                </a:lnTo>
                <a:lnTo>
                  <a:pt x="434" y="714"/>
                </a:lnTo>
                <a:lnTo>
                  <a:pt x="504" y="644"/>
                </a:lnTo>
                <a:lnTo>
                  <a:pt x="575" y="714"/>
                </a:lnTo>
                <a:lnTo>
                  <a:pt x="519" y="770"/>
                </a:lnTo>
                <a:lnTo>
                  <a:pt x="575" y="1174"/>
                </a:lnTo>
                <a:close/>
                <a:moveTo>
                  <a:pt x="284" y="280"/>
                </a:moveTo>
                <a:lnTo>
                  <a:pt x="284" y="280"/>
                </a:lnTo>
                <a:lnTo>
                  <a:pt x="286" y="258"/>
                </a:lnTo>
                <a:lnTo>
                  <a:pt x="289" y="236"/>
                </a:lnTo>
                <a:lnTo>
                  <a:pt x="295" y="216"/>
                </a:lnTo>
                <a:lnTo>
                  <a:pt x="302" y="195"/>
                </a:lnTo>
                <a:lnTo>
                  <a:pt x="312" y="175"/>
                </a:lnTo>
                <a:lnTo>
                  <a:pt x="323" y="156"/>
                </a:lnTo>
                <a:lnTo>
                  <a:pt x="336" y="139"/>
                </a:lnTo>
                <a:lnTo>
                  <a:pt x="349" y="125"/>
                </a:lnTo>
                <a:lnTo>
                  <a:pt x="365" y="110"/>
                </a:lnTo>
                <a:lnTo>
                  <a:pt x="382" y="97"/>
                </a:lnTo>
                <a:lnTo>
                  <a:pt x="401" y="86"/>
                </a:lnTo>
                <a:lnTo>
                  <a:pt x="419" y="76"/>
                </a:lnTo>
                <a:lnTo>
                  <a:pt x="440" y="69"/>
                </a:lnTo>
                <a:lnTo>
                  <a:pt x="460" y="63"/>
                </a:lnTo>
                <a:lnTo>
                  <a:pt x="482" y="62"/>
                </a:lnTo>
                <a:lnTo>
                  <a:pt x="504" y="60"/>
                </a:lnTo>
                <a:lnTo>
                  <a:pt x="504" y="60"/>
                </a:lnTo>
                <a:lnTo>
                  <a:pt x="527" y="62"/>
                </a:lnTo>
                <a:lnTo>
                  <a:pt x="549" y="63"/>
                </a:lnTo>
                <a:lnTo>
                  <a:pt x="569" y="69"/>
                </a:lnTo>
                <a:lnTo>
                  <a:pt x="590" y="76"/>
                </a:lnTo>
                <a:lnTo>
                  <a:pt x="610" y="86"/>
                </a:lnTo>
                <a:lnTo>
                  <a:pt x="629" y="97"/>
                </a:lnTo>
                <a:lnTo>
                  <a:pt x="645" y="110"/>
                </a:lnTo>
                <a:lnTo>
                  <a:pt x="660" y="125"/>
                </a:lnTo>
                <a:lnTo>
                  <a:pt x="675" y="139"/>
                </a:lnTo>
                <a:lnTo>
                  <a:pt x="688" y="156"/>
                </a:lnTo>
                <a:lnTo>
                  <a:pt x="699" y="175"/>
                </a:lnTo>
                <a:lnTo>
                  <a:pt x="709" y="195"/>
                </a:lnTo>
                <a:lnTo>
                  <a:pt x="716" y="216"/>
                </a:lnTo>
                <a:lnTo>
                  <a:pt x="721" y="236"/>
                </a:lnTo>
                <a:lnTo>
                  <a:pt x="723" y="258"/>
                </a:lnTo>
                <a:lnTo>
                  <a:pt x="725" y="280"/>
                </a:lnTo>
                <a:lnTo>
                  <a:pt x="725" y="280"/>
                </a:lnTo>
                <a:lnTo>
                  <a:pt x="723" y="303"/>
                </a:lnTo>
                <a:lnTo>
                  <a:pt x="721" y="325"/>
                </a:lnTo>
                <a:lnTo>
                  <a:pt x="716" y="345"/>
                </a:lnTo>
                <a:lnTo>
                  <a:pt x="709" y="366"/>
                </a:lnTo>
                <a:lnTo>
                  <a:pt x="699" y="384"/>
                </a:lnTo>
                <a:lnTo>
                  <a:pt x="688" y="403"/>
                </a:lnTo>
                <a:lnTo>
                  <a:pt x="675" y="420"/>
                </a:lnTo>
                <a:lnTo>
                  <a:pt x="660" y="436"/>
                </a:lnTo>
                <a:lnTo>
                  <a:pt x="645" y="451"/>
                </a:lnTo>
                <a:lnTo>
                  <a:pt x="629" y="462"/>
                </a:lnTo>
                <a:lnTo>
                  <a:pt x="610" y="473"/>
                </a:lnTo>
                <a:lnTo>
                  <a:pt x="590" y="483"/>
                </a:lnTo>
                <a:lnTo>
                  <a:pt x="569" y="490"/>
                </a:lnTo>
                <a:lnTo>
                  <a:pt x="549" y="496"/>
                </a:lnTo>
                <a:lnTo>
                  <a:pt x="527" y="499"/>
                </a:lnTo>
                <a:lnTo>
                  <a:pt x="504" y="501"/>
                </a:lnTo>
                <a:lnTo>
                  <a:pt x="504" y="501"/>
                </a:lnTo>
                <a:lnTo>
                  <a:pt x="482" y="499"/>
                </a:lnTo>
                <a:lnTo>
                  <a:pt x="460" y="496"/>
                </a:lnTo>
                <a:lnTo>
                  <a:pt x="440" y="490"/>
                </a:lnTo>
                <a:lnTo>
                  <a:pt x="419" y="483"/>
                </a:lnTo>
                <a:lnTo>
                  <a:pt x="401" y="473"/>
                </a:lnTo>
                <a:lnTo>
                  <a:pt x="382" y="462"/>
                </a:lnTo>
                <a:lnTo>
                  <a:pt x="365" y="451"/>
                </a:lnTo>
                <a:lnTo>
                  <a:pt x="349" y="436"/>
                </a:lnTo>
                <a:lnTo>
                  <a:pt x="336" y="420"/>
                </a:lnTo>
                <a:lnTo>
                  <a:pt x="323" y="403"/>
                </a:lnTo>
                <a:lnTo>
                  <a:pt x="312" y="384"/>
                </a:lnTo>
                <a:lnTo>
                  <a:pt x="302" y="366"/>
                </a:lnTo>
                <a:lnTo>
                  <a:pt x="295" y="345"/>
                </a:lnTo>
                <a:lnTo>
                  <a:pt x="289" y="325"/>
                </a:lnTo>
                <a:lnTo>
                  <a:pt x="286" y="303"/>
                </a:lnTo>
                <a:lnTo>
                  <a:pt x="284" y="280"/>
                </a:lnTo>
                <a:lnTo>
                  <a:pt x="284" y="280"/>
                </a:lnTo>
                <a:close/>
                <a:moveTo>
                  <a:pt x="950" y="1410"/>
                </a:moveTo>
                <a:lnTo>
                  <a:pt x="809" y="1410"/>
                </a:lnTo>
                <a:lnTo>
                  <a:pt x="809" y="980"/>
                </a:lnTo>
                <a:lnTo>
                  <a:pt x="749" y="980"/>
                </a:lnTo>
                <a:lnTo>
                  <a:pt x="749" y="1410"/>
                </a:lnTo>
                <a:lnTo>
                  <a:pt x="256" y="1410"/>
                </a:lnTo>
                <a:lnTo>
                  <a:pt x="256" y="980"/>
                </a:lnTo>
                <a:lnTo>
                  <a:pt x="195" y="980"/>
                </a:lnTo>
                <a:lnTo>
                  <a:pt x="195" y="1410"/>
                </a:lnTo>
                <a:lnTo>
                  <a:pt x="59" y="1410"/>
                </a:lnTo>
                <a:lnTo>
                  <a:pt x="59" y="996"/>
                </a:lnTo>
                <a:lnTo>
                  <a:pt x="59" y="996"/>
                </a:lnTo>
                <a:lnTo>
                  <a:pt x="61" y="967"/>
                </a:lnTo>
                <a:lnTo>
                  <a:pt x="67" y="935"/>
                </a:lnTo>
                <a:lnTo>
                  <a:pt x="74" y="907"/>
                </a:lnTo>
                <a:lnTo>
                  <a:pt x="83" y="880"/>
                </a:lnTo>
                <a:lnTo>
                  <a:pt x="96" y="852"/>
                </a:lnTo>
                <a:lnTo>
                  <a:pt x="111" y="828"/>
                </a:lnTo>
                <a:lnTo>
                  <a:pt x="130" y="803"/>
                </a:lnTo>
                <a:lnTo>
                  <a:pt x="148" y="783"/>
                </a:lnTo>
                <a:lnTo>
                  <a:pt x="171" y="763"/>
                </a:lnTo>
                <a:lnTo>
                  <a:pt x="193" y="746"/>
                </a:lnTo>
                <a:lnTo>
                  <a:pt x="219" y="731"/>
                </a:lnTo>
                <a:lnTo>
                  <a:pt x="245" y="718"/>
                </a:lnTo>
                <a:lnTo>
                  <a:pt x="273" y="707"/>
                </a:lnTo>
                <a:lnTo>
                  <a:pt x="302" y="700"/>
                </a:lnTo>
                <a:lnTo>
                  <a:pt x="332" y="696"/>
                </a:lnTo>
                <a:lnTo>
                  <a:pt x="364" y="694"/>
                </a:lnTo>
                <a:lnTo>
                  <a:pt x="371" y="694"/>
                </a:lnTo>
                <a:lnTo>
                  <a:pt x="349" y="714"/>
                </a:lnTo>
                <a:lnTo>
                  <a:pt x="391" y="757"/>
                </a:lnTo>
                <a:lnTo>
                  <a:pt x="427" y="792"/>
                </a:lnTo>
                <a:lnTo>
                  <a:pt x="375" y="1165"/>
                </a:lnTo>
                <a:lnTo>
                  <a:pt x="371" y="1195"/>
                </a:lnTo>
                <a:lnTo>
                  <a:pt x="391" y="1217"/>
                </a:lnTo>
                <a:lnTo>
                  <a:pt x="462" y="1288"/>
                </a:lnTo>
                <a:lnTo>
                  <a:pt x="504" y="1328"/>
                </a:lnTo>
                <a:lnTo>
                  <a:pt x="547" y="1288"/>
                </a:lnTo>
                <a:lnTo>
                  <a:pt x="618" y="1217"/>
                </a:lnTo>
                <a:lnTo>
                  <a:pt x="638" y="1195"/>
                </a:lnTo>
                <a:lnTo>
                  <a:pt x="634" y="1165"/>
                </a:lnTo>
                <a:lnTo>
                  <a:pt x="582" y="792"/>
                </a:lnTo>
                <a:lnTo>
                  <a:pt x="618" y="757"/>
                </a:lnTo>
                <a:lnTo>
                  <a:pt x="660" y="714"/>
                </a:lnTo>
                <a:lnTo>
                  <a:pt x="640" y="694"/>
                </a:lnTo>
                <a:lnTo>
                  <a:pt x="647" y="694"/>
                </a:lnTo>
                <a:lnTo>
                  <a:pt x="647" y="694"/>
                </a:lnTo>
                <a:lnTo>
                  <a:pt x="677" y="696"/>
                </a:lnTo>
                <a:lnTo>
                  <a:pt x="709" y="700"/>
                </a:lnTo>
                <a:lnTo>
                  <a:pt x="736" y="707"/>
                </a:lnTo>
                <a:lnTo>
                  <a:pt x="764" y="718"/>
                </a:lnTo>
                <a:lnTo>
                  <a:pt x="790" y="731"/>
                </a:lnTo>
                <a:lnTo>
                  <a:pt x="816" y="746"/>
                </a:lnTo>
                <a:lnTo>
                  <a:pt x="838" y="763"/>
                </a:lnTo>
                <a:lnTo>
                  <a:pt x="861" y="783"/>
                </a:lnTo>
                <a:lnTo>
                  <a:pt x="881" y="803"/>
                </a:lnTo>
                <a:lnTo>
                  <a:pt x="898" y="828"/>
                </a:lnTo>
                <a:lnTo>
                  <a:pt x="913" y="852"/>
                </a:lnTo>
                <a:lnTo>
                  <a:pt x="925" y="880"/>
                </a:lnTo>
                <a:lnTo>
                  <a:pt x="935" y="907"/>
                </a:lnTo>
                <a:lnTo>
                  <a:pt x="942" y="935"/>
                </a:lnTo>
                <a:lnTo>
                  <a:pt x="948" y="967"/>
                </a:lnTo>
                <a:lnTo>
                  <a:pt x="950" y="996"/>
                </a:lnTo>
                <a:lnTo>
                  <a:pt x="950" y="141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5" name="Group 24">
            <a:extLst>
              <a:ext uri="{FF2B5EF4-FFF2-40B4-BE49-F238E27FC236}">
                <a16:creationId xmlns:a16="http://schemas.microsoft.com/office/drawing/2014/main" id="{9B04DC56-96EC-7266-E99E-550E490CA914}"/>
              </a:ext>
            </a:extLst>
          </p:cNvPr>
          <p:cNvGrpSpPr/>
          <p:nvPr/>
        </p:nvGrpSpPr>
        <p:grpSpPr>
          <a:xfrm>
            <a:off x="993954" y="3386138"/>
            <a:ext cx="408784" cy="302646"/>
            <a:chOff x="6380163" y="3905250"/>
            <a:chExt cx="1069975" cy="792163"/>
          </a:xfrm>
          <a:solidFill>
            <a:schemeClr val="bg1"/>
          </a:solidFill>
        </p:grpSpPr>
        <p:sp>
          <p:nvSpPr>
            <p:cNvPr id="26" name="Freeform 134">
              <a:extLst>
                <a:ext uri="{FF2B5EF4-FFF2-40B4-BE49-F238E27FC236}">
                  <a16:creationId xmlns:a16="http://schemas.microsoft.com/office/drawing/2014/main" id="{FFB384A5-7BFB-D5CF-D1EB-352F1E1C8868}"/>
                </a:ext>
              </a:extLst>
            </p:cNvPr>
            <p:cNvSpPr>
              <a:spLocks noEditPoints="1"/>
            </p:cNvSpPr>
            <p:nvPr/>
          </p:nvSpPr>
          <p:spPr bwMode="auto">
            <a:xfrm>
              <a:off x="7232651" y="4162425"/>
              <a:ext cx="153988" cy="534988"/>
            </a:xfrm>
            <a:custGeom>
              <a:avLst/>
              <a:gdLst>
                <a:gd name="T0" fmla="*/ 44 w 48"/>
                <a:gd name="T1" fmla="*/ 168 h 168"/>
                <a:gd name="T2" fmla="*/ 4 w 48"/>
                <a:gd name="T3" fmla="*/ 168 h 168"/>
                <a:gd name="T4" fmla="*/ 0 w 48"/>
                <a:gd name="T5" fmla="*/ 164 h 168"/>
                <a:gd name="T6" fmla="*/ 0 w 48"/>
                <a:gd name="T7" fmla="*/ 4 h 168"/>
                <a:gd name="T8" fmla="*/ 4 w 48"/>
                <a:gd name="T9" fmla="*/ 0 h 168"/>
                <a:gd name="T10" fmla="*/ 44 w 48"/>
                <a:gd name="T11" fmla="*/ 0 h 168"/>
                <a:gd name="T12" fmla="*/ 48 w 48"/>
                <a:gd name="T13" fmla="*/ 4 h 168"/>
                <a:gd name="T14" fmla="*/ 48 w 48"/>
                <a:gd name="T15" fmla="*/ 164 h 168"/>
                <a:gd name="T16" fmla="*/ 44 w 48"/>
                <a:gd name="T17" fmla="*/ 168 h 168"/>
                <a:gd name="T18" fmla="*/ 8 w 48"/>
                <a:gd name="T19" fmla="*/ 160 h 168"/>
                <a:gd name="T20" fmla="*/ 40 w 48"/>
                <a:gd name="T21" fmla="*/ 160 h 168"/>
                <a:gd name="T22" fmla="*/ 40 w 48"/>
                <a:gd name="T23" fmla="*/ 8 h 168"/>
                <a:gd name="T24" fmla="*/ 8 w 48"/>
                <a:gd name="T25" fmla="*/ 8 h 168"/>
                <a:gd name="T26" fmla="*/ 8 w 48"/>
                <a:gd name="T27" fmla="*/ 16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168">
                  <a:moveTo>
                    <a:pt x="44" y="168"/>
                  </a:moveTo>
                  <a:cubicBezTo>
                    <a:pt x="4" y="168"/>
                    <a:pt x="4" y="168"/>
                    <a:pt x="4" y="168"/>
                  </a:cubicBezTo>
                  <a:cubicBezTo>
                    <a:pt x="2" y="168"/>
                    <a:pt x="0" y="166"/>
                    <a:pt x="0" y="164"/>
                  </a:cubicBezTo>
                  <a:cubicBezTo>
                    <a:pt x="0" y="4"/>
                    <a:pt x="0" y="4"/>
                    <a:pt x="0" y="4"/>
                  </a:cubicBezTo>
                  <a:cubicBezTo>
                    <a:pt x="0" y="2"/>
                    <a:pt x="2" y="0"/>
                    <a:pt x="4" y="0"/>
                  </a:cubicBezTo>
                  <a:cubicBezTo>
                    <a:pt x="44" y="0"/>
                    <a:pt x="44" y="0"/>
                    <a:pt x="44" y="0"/>
                  </a:cubicBezTo>
                  <a:cubicBezTo>
                    <a:pt x="46" y="0"/>
                    <a:pt x="48" y="2"/>
                    <a:pt x="48" y="4"/>
                  </a:cubicBezTo>
                  <a:cubicBezTo>
                    <a:pt x="48" y="164"/>
                    <a:pt x="48" y="164"/>
                    <a:pt x="48" y="164"/>
                  </a:cubicBezTo>
                  <a:cubicBezTo>
                    <a:pt x="48" y="166"/>
                    <a:pt x="46" y="168"/>
                    <a:pt x="44" y="168"/>
                  </a:cubicBezTo>
                  <a:close/>
                  <a:moveTo>
                    <a:pt x="8" y="160"/>
                  </a:moveTo>
                  <a:cubicBezTo>
                    <a:pt x="40" y="160"/>
                    <a:pt x="40" y="160"/>
                    <a:pt x="40" y="160"/>
                  </a:cubicBezTo>
                  <a:cubicBezTo>
                    <a:pt x="40" y="8"/>
                    <a:pt x="40" y="8"/>
                    <a:pt x="40" y="8"/>
                  </a:cubicBezTo>
                  <a:cubicBezTo>
                    <a:pt x="8" y="8"/>
                    <a:pt x="8" y="8"/>
                    <a:pt x="8" y="8"/>
                  </a:cubicBezTo>
                  <a:lnTo>
                    <a:pt x="8" y="1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7" name="Freeform 135">
              <a:extLst>
                <a:ext uri="{FF2B5EF4-FFF2-40B4-BE49-F238E27FC236}">
                  <a16:creationId xmlns:a16="http://schemas.microsoft.com/office/drawing/2014/main" id="{E8665DB9-1139-E966-7964-F6C7D3928005}"/>
                </a:ext>
              </a:extLst>
            </p:cNvPr>
            <p:cNvSpPr>
              <a:spLocks noEditPoints="1"/>
            </p:cNvSpPr>
            <p:nvPr/>
          </p:nvSpPr>
          <p:spPr bwMode="auto">
            <a:xfrm>
              <a:off x="7042151" y="4418013"/>
              <a:ext cx="152400" cy="279400"/>
            </a:xfrm>
            <a:custGeom>
              <a:avLst/>
              <a:gdLst>
                <a:gd name="T0" fmla="*/ 44 w 48"/>
                <a:gd name="T1" fmla="*/ 88 h 88"/>
                <a:gd name="T2" fmla="*/ 4 w 48"/>
                <a:gd name="T3" fmla="*/ 88 h 88"/>
                <a:gd name="T4" fmla="*/ 0 w 48"/>
                <a:gd name="T5" fmla="*/ 84 h 88"/>
                <a:gd name="T6" fmla="*/ 0 w 48"/>
                <a:gd name="T7" fmla="*/ 4 h 88"/>
                <a:gd name="T8" fmla="*/ 4 w 48"/>
                <a:gd name="T9" fmla="*/ 0 h 88"/>
                <a:gd name="T10" fmla="*/ 44 w 48"/>
                <a:gd name="T11" fmla="*/ 0 h 88"/>
                <a:gd name="T12" fmla="*/ 48 w 48"/>
                <a:gd name="T13" fmla="*/ 4 h 88"/>
                <a:gd name="T14" fmla="*/ 48 w 48"/>
                <a:gd name="T15" fmla="*/ 84 h 88"/>
                <a:gd name="T16" fmla="*/ 44 w 48"/>
                <a:gd name="T17" fmla="*/ 88 h 88"/>
                <a:gd name="T18" fmla="*/ 8 w 48"/>
                <a:gd name="T19" fmla="*/ 80 h 88"/>
                <a:gd name="T20" fmla="*/ 40 w 48"/>
                <a:gd name="T21" fmla="*/ 80 h 88"/>
                <a:gd name="T22" fmla="*/ 40 w 48"/>
                <a:gd name="T23" fmla="*/ 8 h 88"/>
                <a:gd name="T24" fmla="*/ 8 w 48"/>
                <a:gd name="T25" fmla="*/ 8 h 88"/>
                <a:gd name="T26" fmla="*/ 8 w 48"/>
                <a:gd name="T27" fmla="*/ 8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88">
                  <a:moveTo>
                    <a:pt x="44" y="88"/>
                  </a:moveTo>
                  <a:cubicBezTo>
                    <a:pt x="4" y="88"/>
                    <a:pt x="4" y="88"/>
                    <a:pt x="4" y="88"/>
                  </a:cubicBezTo>
                  <a:cubicBezTo>
                    <a:pt x="2" y="88"/>
                    <a:pt x="0" y="86"/>
                    <a:pt x="0" y="84"/>
                  </a:cubicBezTo>
                  <a:cubicBezTo>
                    <a:pt x="0" y="4"/>
                    <a:pt x="0" y="4"/>
                    <a:pt x="0" y="4"/>
                  </a:cubicBezTo>
                  <a:cubicBezTo>
                    <a:pt x="0" y="2"/>
                    <a:pt x="2" y="0"/>
                    <a:pt x="4" y="0"/>
                  </a:cubicBezTo>
                  <a:cubicBezTo>
                    <a:pt x="44" y="0"/>
                    <a:pt x="44" y="0"/>
                    <a:pt x="44" y="0"/>
                  </a:cubicBezTo>
                  <a:cubicBezTo>
                    <a:pt x="46" y="0"/>
                    <a:pt x="48" y="2"/>
                    <a:pt x="48" y="4"/>
                  </a:cubicBezTo>
                  <a:cubicBezTo>
                    <a:pt x="48" y="84"/>
                    <a:pt x="48" y="84"/>
                    <a:pt x="48" y="84"/>
                  </a:cubicBezTo>
                  <a:cubicBezTo>
                    <a:pt x="48" y="86"/>
                    <a:pt x="46" y="88"/>
                    <a:pt x="44" y="88"/>
                  </a:cubicBezTo>
                  <a:close/>
                  <a:moveTo>
                    <a:pt x="8" y="80"/>
                  </a:moveTo>
                  <a:cubicBezTo>
                    <a:pt x="40" y="80"/>
                    <a:pt x="40" y="80"/>
                    <a:pt x="40" y="80"/>
                  </a:cubicBezTo>
                  <a:cubicBezTo>
                    <a:pt x="40" y="8"/>
                    <a:pt x="40" y="8"/>
                    <a:pt x="40" y="8"/>
                  </a:cubicBezTo>
                  <a:cubicBezTo>
                    <a:pt x="8" y="8"/>
                    <a:pt x="8" y="8"/>
                    <a:pt x="8" y="8"/>
                  </a:cubicBezTo>
                  <a:lnTo>
                    <a:pt x="8"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8" name="Freeform 136">
              <a:extLst>
                <a:ext uri="{FF2B5EF4-FFF2-40B4-BE49-F238E27FC236}">
                  <a16:creationId xmlns:a16="http://schemas.microsoft.com/office/drawing/2014/main" id="{D038F360-ABA2-FED6-6E8F-694A5A587909}"/>
                </a:ext>
              </a:extLst>
            </p:cNvPr>
            <p:cNvSpPr>
              <a:spLocks noEditPoints="1"/>
            </p:cNvSpPr>
            <p:nvPr/>
          </p:nvSpPr>
          <p:spPr bwMode="auto">
            <a:xfrm>
              <a:off x="6851651" y="4035425"/>
              <a:ext cx="152400" cy="661988"/>
            </a:xfrm>
            <a:custGeom>
              <a:avLst/>
              <a:gdLst>
                <a:gd name="T0" fmla="*/ 44 w 48"/>
                <a:gd name="T1" fmla="*/ 208 h 208"/>
                <a:gd name="T2" fmla="*/ 4 w 48"/>
                <a:gd name="T3" fmla="*/ 208 h 208"/>
                <a:gd name="T4" fmla="*/ 0 w 48"/>
                <a:gd name="T5" fmla="*/ 204 h 208"/>
                <a:gd name="T6" fmla="*/ 0 w 48"/>
                <a:gd name="T7" fmla="*/ 4 h 208"/>
                <a:gd name="T8" fmla="*/ 4 w 48"/>
                <a:gd name="T9" fmla="*/ 0 h 208"/>
                <a:gd name="T10" fmla="*/ 44 w 48"/>
                <a:gd name="T11" fmla="*/ 0 h 208"/>
                <a:gd name="T12" fmla="*/ 48 w 48"/>
                <a:gd name="T13" fmla="*/ 4 h 208"/>
                <a:gd name="T14" fmla="*/ 48 w 48"/>
                <a:gd name="T15" fmla="*/ 204 h 208"/>
                <a:gd name="T16" fmla="*/ 44 w 48"/>
                <a:gd name="T17" fmla="*/ 208 h 208"/>
                <a:gd name="T18" fmla="*/ 8 w 48"/>
                <a:gd name="T19" fmla="*/ 200 h 208"/>
                <a:gd name="T20" fmla="*/ 40 w 48"/>
                <a:gd name="T21" fmla="*/ 200 h 208"/>
                <a:gd name="T22" fmla="*/ 40 w 48"/>
                <a:gd name="T23" fmla="*/ 8 h 208"/>
                <a:gd name="T24" fmla="*/ 8 w 48"/>
                <a:gd name="T25" fmla="*/ 8 h 208"/>
                <a:gd name="T26" fmla="*/ 8 w 48"/>
                <a:gd name="T27" fmla="*/ 20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208">
                  <a:moveTo>
                    <a:pt x="44" y="208"/>
                  </a:moveTo>
                  <a:cubicBezTo>
                    <a:pt x="4" y="208"/>
                    <a:pt x="4" y="208"/>
                    <a:pt x="4" y="208"/>
                  </a:cubicBezTo>
                  <a:cubicBezTo>
                    <a:pt x="2" y="208"/>
                    <a:pt x="0" y="206"/>
                    <a:pt x="0" y="204"/>
                  </a:cubicBezTo>
                  <a:cubicBezTo>
                    <a:pt x="0" y="4"/>
                    <a:pt x="0" y="4"/>
                    <a:pt x="0" y="4"/>
                  </a:cubicBezTo>
                  <a:cubicBezTo>
                    <a:pt x="0" y="2"/>
                    <a:pt x="2" y="0"/>
                    <a:pt x="4" y="0"/>
                  </a:cubicBezTo>
                  <a:cubicBezTo>
                    <a:pt x="44" y="0"/>
                    <a:pt x="44" y="0"/>
                    <a:pt x="44" y="0"/>
                  </a:cubicBezTo>
                  <a:cubicBezTo>
                    <a:pt x="46" y="0"/>
                    <a:pt x="48" y="2"/>
                    <a:pt x="48" y="4"/>
                  </a:cubicBezTo>
                  <a:cubicBezTo>
                    <a:pt x="48" y="204"/>
                    <a:pt x="48" y="204"/>
                    <a:pt x="48" y="204"/>
                  </a:cubicBezTo>
                  <a:cubicBezTo>
                    <a:pt x="48" y="206"/>
                    <a:pt x="46" y="208"/>
                    <a:pt x="44" y="208"/>
                  </a:cubicBezTo>
                  <a:close/>
                  <a:moveTo>
                    <a:pt x="8" y="200"/>
                  </a:moveTo>
                  <a:cubicBezTo>
                    <a:pt x="40" y="200"/>
                    <a:pt x="40" y="200"/>
                    <a:pt x="40" y="200"/>
                  </a:cubicBezTo>
                  <a:cubicBezTo>
                    <a:pt x="40" y="8"/>
                    <a:pt x="40" y="8"/>
                    <a:pt x="40" y="8"/>
                  </a:cubicBezTo>
                  <a:cubicBezTo>
                    <a:pt x="8" y="8"/>
                    <a:pt x="8" y="8"/>
                    <a:pt x="8" y="8"/>
                  </a:cubicBezTo>
                  <a:lnTo>
                    <a:pt x="8" y="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9" name="Freeform 137">
              <a:extLst>
                <a:ext uri="{FF2B5EF4-FFF2-40B4-BE49-F238E27FC236}">
                  <a16:creationId xmlns:a16="http://schemas.microsoft.com/office/drawing/2014/main" id="{8BA6FA9F-F3A5-3494-26EC-AEEE6A0D73AC}"/>
                </a:ext>
              </a:extLst>
            </p:cNvPr>
            <p:cNvSpPr>
              <a:spLocks noEditPoints="1"/>
            </p:cNvSpPr>
            <p:nvPr/>
          </p:nvSpPr>
          <p:spPr bwMode="auto">
            <a:xfrm>
              <a:off x="6659563" y="4289425"/>
              <a:ext cx="153988" cy="407988"/>
            </a:xfrm>
            <a:custGeom>
              <a:avLst/>
              <a:gdLst>
                <a:gd name="T0" fmla="*/ 44 w 48"/>
                <a:gd name="T1" fmla="*/ 128 h 128"/>
                <a:gd name="T2" fmla="*/ 4 w 48"/>
                <a:gd name="T3" fmla="*/ 128 h 128"/>
                <a:gd name="T4" fmla="*/ 0 w 48"/>
                <a:gd name="T5" fmla="*/ 124 h 128"/>
                <a:gd name="T6" fmla="*/ 0 w 48"/>
                <a:gd name="T7" fmla="*/ 4 h 128"/>
                <a:gd name="T8" fmla="*/ 4 w 48"/>
                <a:gd name="T9" fmla="*/ 0 h 128"/>
                <a:gd name="T10" fmla="*/ 44 w 48"/>
                <a:gd name="T11" fmla="*/ 0 h 128"/>
                <a:gd name="T12" fmla="*/ 48 w 48"/>
                <a:gd name="T13" fmla="*/ 4 h 128"/>
                <a:gd name="T14" fmla="*/ 48 w 48"/>
                <a:gd name="T15" fmla="*/ 124 h 128"/>
                <a:gd name="T16" fmla="*/ 44 w 48"/>
                <a:gd name="T17" fmla="*/ 128 h 128"/>
                <a:gd name="T18" fmla="*/ 8 w 48"/>
                <a:gd name="T19" fmla="*/ 120 h 128"/>
                <a:gd name="T20" fmla="*/ 40 w 48"/>
                <a:gd name="T21" fmla="*/ 120 h 128"/>
                <a:gd name="T22" fmla="*/ 40 w 48"/>
                <a:gd name="T23" fmla="*/ 8 h 128"/>
                <a:gd name="T24" fmla="*/ 8 w 48"/>
                <a:gd name="T25" fmla="*/ 8 h 128"/>
                <a:gd name="T26" fmla="*/ 8 w 48"/>
                <a:gd name="T27" fmla="*/ 12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128">
                  <a:moveTo>
                    <a:pt x="44" y="128"/>
                  </a:moveTo>
                  <a:cubicBezTo>
                    <a:pt x="4" y="128"/>
                    <a:pt x="4" y="128"/>
                    <a:pt x="4" y="128"/>
                  </a:cubicBezTo>
                  <a:cubicBezTo>
                    <a:pt x="2" y="128"/>
                    <a:pt x="0" y="126"/>
                    <a:pt x="0" y="124"/>
                  </a:cubicBezTo>
                  <a:cubicBezTo>
                    <a:pt x="0" y="4"/>
                    <a:pt x="0" y="4"/>
                    <a:pt x="0" y="4"/>
                  </a:cubicBezTo>
                  <a:cubicBezTo>
                    <a:pt x="0" y="2"/>
                    <a:pt x="2" y="0"/>
                    <a:pt x="4" y="0"/>
                  </a:cubicBezTo>
                  <a:cubicBezTo>
                    <a:pt x="44" y="0"/>
                    <a:pt x="44" y="0"/>
                    <a:pt x="44" y="0"/>
                  </a:cubicBezTo>
                  <a:cubicBezTo>
                    <a:pt x="46" y="0"/>
                    <a:pt x="48" y="2"/>
                    <a:pt x="48" y="4"/>
                  </a:cubicBezTo>
                  <a:cubicBezTo>
                    <a:pt x="48" y="124"/>
                    <a:pt x="48" y="124"/>
                    <a:pt x="48" y="124"/>
                  </a:cubicBezTo>
                  <a:cubicBezTo>
                    <a:pt x="48" y="126"/>
                    <a:pt x="46" y="128"/>
                    <a:pt x="44" y="128"/>
                  </a:cubicBezTo>
                  <a:close/>
                  <a:moveTo>
                    <a:pt x="8" y="120"/>
                  </a:moveTo>
                  <a:cubicBezTo>
                    <a:pt x="40" y="120"/>
                    <a:pt x="40" y="120"/>
                    <a:pt x="40" y="120"/>
                  </a:cubicBezTo>
                  <a:cubicBezTo>
                    <a:pt x="40" y="8"/>
                    <a:pt x="40" y="8"/>
                    <a:pt x="40" y="8"/>
                  </a:cubicBezTo>
                  <a:cubicBezTo>
                    <a:pt x="8" y="8"/>
                    <a:pt x="8" y="8"/>
                    <a:pt x="8" y="8"/>
                  </a:cubicBezTo>
                  <a:lnTo>
                    <a:pt x="8"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30" name="Freeform 138">
              <a:extLst>
                <a:ext uri="{FF2B5EF4-FFF2-40B4-BE49-F238E27FC236}">
                  <a16:creationId xmlns:a16="http://schemas.microsoft.com/office/drawing/2014/main" id="{68939A6A-A6C7-872F-0B16-B146FF93A89E}"/>
                </a:ext>
              </a:extLst>
            </p:cNvPr>
            <p:cNvSpPr>
              <a:spLocks noEditPoints="1"/>
            </p:cNvSpPr>
            <p:nvPr/>
          </p:nvSpPr>
          <p:spPr bwMode="auto">
            <a:xfrm>
              <a:off x="6469063" y="4162425"/>
              <a:ext cx="152400" cy="534988"/>
            </a:xfrm>
            <a:custGeom>
              <a:avLst/>
              <a:gdLst>
                <a:gd name="T0" fmla="*/ 44 w 48"/>
                <a:gd name="T1" fmla="*/ 168 h 168"/>
                <a:gd name="T2" fmla="*/ 4 w 48"/>
                <a:gd name="T3" fmla="*/ 168 h 168"/>
                <a:gd name="T4" fmla="*/ 0 w 48"/>
                <a:gd name="T5" fmla="*/ 164 h 168"/>
                <a:gd name="T6" fmla="*/ 0 w 48"/>
                <a:gd name="T7" fmla="*/ 4 h 168"/>
                <a:gd name="T8" fmla="*/ 4 w 48"/>
                <a:gd name="T9" fmla="*/ 0 h 168"/>
                <a:gd name="T10" fmla="*/ 44 w 48"/>
                <a:gd name="T11" fmla="*/ 0 h 168"/>
                <a:gd name="T12" fmla="*/ 48 w 48"/>
                <a:gd name="T13" fmla="*/ 4 h 168"/>
                <a:gd name="T14" fmla="*/ 48 w 48"/>
                <a:gd name="T15" fmla="*/ 164 h 168"/>
                <a:gd name="T16" fmla="*/ 44 w 48"/>
                <a:gd name="T17" fmla="*/ 168 h 168"/>
                <a:gd name="T18" fmla="*/ 8 w 48"/>
                <a:gd name="T19" fmla="*/ 160 h 168"/>
                <a:gd name="T20" fmla="*/ 40 w 48"/>
                <a:gd name="T21" fmla="*/ 160 h 168"/>
                <a:gd name="T22" fmla="*/ 40 w 48"/>
                <a:gd name="T23" fmla="*/ 8 h 168"/>
                <a:gd name="T24" fmla="*/ 8 w 48"/>
                <a:gd name="T25" fmla="*/ 8 h 168"/>
                <a:gd name="T26" fmla="*/ 8 w 48"/>
                <a:gd name="T27" fmla="*/ 16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168">
                  <a:moveTo>
                    <a:pt x="44" y="168"/>
                  </a:moveTo>
                  <a:cubicBezTo>
                    <a:pt x="4" y="168"/>
                    <a:pt x="4" y="168"/>
                    <a:pt x="4" y="168"/>
                  </a:cubicBezTo>
                  <a:cubicBezTo>
                    <a:pt x="2" y="168"/>
                    <a:pt x="0" y="166"/>
                    <a:pt x="0" y="164"/>
                  </a:cubicBezTo>
                  <a:cubicBezTo>
                    <a:pt x="0" y="4"/>
                    <a:pt x="0" y="4"/>
                    <a:pt x="0" y="4"/>
                  </a:cubicBezTo>
                  <a:cubicBezTo>
                    <a:pt x="0" y="2"/>
                    <a:pt x="2" y="0"/>
                    <a:pt x="4" y="0"/>
                  </a:cubicBezTo>
                  <a:cubicBezTo>
                    <a:pt x="44" y="0"/>
                    <a:pt x="44" y="0"/>
                    <a:pt x="44" y="0"/>
                  </a:cubicBezTo>
                  <a:cubicBezTo>
                    <a:pt x="46" y="0"/>
                    <a:pt x="48" y="2"/>
                    <a:pt x="48" y="4"/>
                  </a:cubicBezTo>
                  <a:cubicBezTo>
                    <a:pt x="48" y="164"/>
                    <a:pt x="48" y="164"/>
                    <a:pt x="48" y="164"/>
                  </a:cubicBezTo>
                  <a:cubicBezTo>
                    <a:pt x="48" y="166"/>
                    <a:pt x="46" y="168"/>
                    <a:pt x="44" y="168"/>
                  </a:cubicBezTo>
                  <a:close/>
                  <a:moveTo>
                    <a:pt x="8" y="160"/>
                  </a:moveTo>
                  <a:cubicBezTo>
                    <a:pt x="40" y="160"/>
                    <a:pt x="40" y="160"/>
                    <a:pt x="40" y="160"/>
                  </a:cubicBezTo>
                  <a:cubicBezTo>
                    <a:pt x="40" y="8"/>
                    <a:pt x="40" y="8"/>
                    <a:pt x="40" y="8"/>
                  </a:cubicBezTo>
                  <a:cubicBezTo>
                    <a:pt x="8" y="8"/>
                    <a:pt x="8" y="8"/>
                    <a:pt x="8" y="8"/>
                  </a:cubicBezTo>
                  <a:lnTo>
                    <a:pt x="8" y="1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31" name="Freeform 139">
              <a:extLst>
                <a:ext uri="{FF2B5EF4-FFF2-40B4-BE49-F238E27FC236}">
                  <a16:creationId xmlns:a16="http://schemas.microsoft.com/office/drawing/2014/main" id="{BEF95AD8-5F4E-C47D-E6DB-E98B69A2B567}"/>
                </a:ext>
              </a:extLst>
            </p:cNvPr>
            <p:cNvSpPr>
              <a:spLocks noEditPoints="1"/>
            </p:cNvSpPr>
            <p:nvPr/>
          </p:nvSpPr>
          <p:spPr bwMode="auto">
            <a:xfrm>
              <a:off x="6877051" y="3905250"/>
              <a:ext cx="101600" cy="104775"/>
            </a:xfrm>
            <a:custGeom>
              <a:avLst/>
              <a:gdLst>
                <a:gd name="T0" fmla="*/ 28 w 32"/>
                <a:gd name="T1" fmla="*/ 33 h 33"/>
                <a:gd name="T2" fmla="*/ 28 w 32"/>
                <a:gd name="T3" fmla="*/ 33 h 33"/>
                <a:gd name="T4" fmla="*/ 4 w 32"/>
                <a:gd name="T5" fmla="*/ 33 h 33"/>
                <a:gd name="T6" fmla="*/ 1 w 32"/>
                <a:gd name="T7" fmla="*/ 31 h 33"/>
                <a:gd name="T8" fmla="*/ 0 w 32"/>
                <a:gd name="T9" fmla="*/ 27 h 33"/>
                <a:gd name="T10" fmla="*/ 12 w 32"/>
                <a:gd name="T11" fmla="*/ 3 h 33"/>
                <a:gd name="T12" fmla="*/ 20 w 32"/>
                <a:gd name="T13" fmla="*/ 3 h 33"/>
                <a:gd name="T14" fmla="*/ 31 w 32"/>
                <a:gd name="T15" fmla="*/ 26 h 33"/>
                <a:gd name="T16" fmla="*/ 32 w 32"/>
                <a:gd name="T17" fmla="*/ 29 h 33"/>
                <a:gd name="T18" fmla="*/ 28 w 32"/>
                <a:gd name="T19" fmla="*/ 33 h 33"/>
                <a:gd name="T20" fmla="*/ 10 w 32"/>
                <a:gd name="T21" fmla="*/ 25 h 33"/>
                <a:gd name="T22" fmla="*/ 21 w 32"/>
                <a:gd name="T23" fmla="*/ 25 h 33"/>
                <a:gd name="T24" fmla="*/ 16 w 32"/>
                <a:gd name="T25" fmla="*/ 14 h 33"/>
                <a:gd name="T26" fmla="*/ 10 w 32"/>
                <a:gd name="T27" fmla="*/ 25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33">
                  <a:moveTo>
                    <a:pt x="28" y="33"/>
                  </a:moveTo>
                  <a:cubicBezTo>
                    <a:pt x="28" y="33"/>
                    <a:pt x="28" y="33"/>
                    <a:pt x="28" y="33"/>
                  </a:cubicBezTo>
                  <a:cubicBezTo>
                    <a:pt x="4" y="33"/>
                    <a:pt x="4" y="33"/>
                    <a:pt x="4" y="33"/>
                  </a:cubicBezTo>
                  <a:cubicBezTo>
                    <a:pt x="3" y="33"/>
                    <a:pt x="1" y="32"/>
                    <a:pt x="1" y="31"/>
                  </a:cubicBezTo>
                  <a:cubicBezTo>
                    <a:pt x="0" y="30"/>
                    <a:pt x="0" y="28"/>
                    <a:pt x="0" y="27"/>
                  </a:cubicBezTo>
                  <a:cubicBezTo>
                    <a:pt x="12" y="3"/>
                    <a:pt x="12" y="3"/>
                    <a:pt x="12" y="3"/>
                  </a:cubicBezTo>
                  <a:cubicBezTo>
                    <a:pt x="14" y="0"/>
                    <a:pt x="18" y="0"/>
                    <a:pt x="20" y="3"/>
                  </a:cubicBezTo>
                  <a:cubicBezTo>
                    <a:pt x="31" y="26"/>
                    <a:pt x="31" y="26"/>
                    <a:pt x="31" y="26"/>
                  </a:cubicBezTo>
                  <a:cubicBezTo>
                    <a:pt x="32" y="27"/>
                    <a:pt x="32" y="28"/>
                    <a:pt x="32" y="29"/>
                  </a:cubicBezTo>
                  <a:cubicBezTo>
                    <a:pt x="32" y="31"/>
                    <a:pt x="30" y="33"/>
                    <a:pt x="28" y="33"/>
                  </a:cubicBezTo>
                  <a:close/>
                  <a:moveTo>
                    <a:pt x="10" y="25"/>
                  </a:moveTo>
                  <a:cubicBezTo>
                    <a:pt x="21" y="25"/>
                    <a:pt x="21" y="25"/>
                    <a:pt x="21" y="25"/>
                  </a:cubicBezTo>
                  <a:cubicBezTo>
                    <a:pt x="16" y="14"/>
                    <a:pt x="16" y="14"/>
                    <a:pt x="16" y="14"/>
                  </a:cubicBezTo>
                  <a:lnTo>
                    <a:pt x="10"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32" name="Freeform 140">
              <a:extLst>
                <a:ext uri="{FF2B5EF4-FFF2-40B4-BE49-F238E27FC236}">
                  <a16:creationId xmlns:a16="http://schemas.microsoft.com/office/drawing/2014/main" id="{68A605B6-9696-6B22-AD37-33DAB2E66DCD}"/>
                </a:ext>
              </a:extLst>
            </p:cNvPr>
            <p:cNvSpPr>
              <a:spLocks noEditPoints="1"/>
            </p:cNvSpPr>
            <p:nvPr/>
          </p:nvSpPr>
          <p:spPr bwMode="auto">
            <a:xfrm>
              <a:off x="6684963" y="4162425"/>
              <a:ext cx="101600" cy="101600"/>
            </a:xfrm>
            <a:custGeom>
              <a:avLst/>
              <a:gdLst>
                <a:gd name="T0" fmla="*/ 16 w 32"/>
                <a:gd name="T1" fmla="*/ 32 h 32"/>
                <a:gd name="T2" fmla="*/ 12 w 32"/>
                <a:gd name="T3" fmla="*/ 30 h 32"/>
                <a:gd name="T4" fmla="*/ 0 w 32"/>
                <a:gd name="T5" fmla="*/ 6 h 32"/>
                <a:gd name="T6" fmla="*/ 1 w 32"/>
                <a:gd name="T7" fmla="*/ 2 h 32"/>
                <a:gd name="T8" fmla="*/ 4 w 32"/>
                <a:gd name="T9" fmla="*/ 0 h 32"/>
                <a:gd name="T10" fmla="*/ 28 w 32"/>
                <a:gd name="T11" fmla="*/ 0 h 32"/>
                <a:gd name="T12" fmla="*/ 31 w 32"/>
                <a:gd name="T13" fmla="*/ 2 h 32"/>
                <a:gd name="T14" fmla="*/ 32 w 32"/>
                <a:gd name="T15" fmla="*/ 6 h 32"/>
                <a:gd name="T16" fmla="*/ 20 w 32"/>
                <a:gd name="T17" fmla="*/ 30 h 32"/>
                <a:gd name="T18" fmla="*/ 16 w 32"/>
                <a:gd name="T19" fmla="*/ 32 h 32"/>
                <a:gd name="T20" fmla="*/ 10 w 32"/>
                <a:gd name="T21" fmla="*/ 8 h 32"/>
                <a:gd name="T22" fmla="*/ 16 w 32"/>
                <a:gd name="T23" fmla="*/ 19 h 32"/>
                <a:gd name="T24" fmla="*/ 22 w 32"/>
                <a:gd name="T25" fmla="*/ 8 h 32"/>
                <a:gd name="T26" fmla="*/ 10 w 32"/>
                <a:gd name="T27"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32">
                  <a:moveTo>
                    <a:pt x="16" y="32"/>
                  </a:moveTo>
                  <a:cubicBezTo>
                    <a:pt x="14" y="32"/>
                    <a:pt x="13" y="31"/>
                    <a:pt x="12" y="30"/>
                  </a:cubicBezTo>
                  <a:cubicBezTo>
                    <a:pt x="0" y="6"/>
                    <a:pt x="0" y="6"/>
                    <a:pt x="0" y="6"/>
                  </a:cubicBezTo>
                  <a:cubicBezTo>
                    <a:pt x="0" y="5"/>
                    <a:pt x="0" y="3"/>
                    <a:pt x="1" y="2"/>
                  </a:cubicBezTo>
                  <a:cubicBezTo>
                    <a:pt x="1" y="1"/>
                    <a:pt x="3" y="0"/>
                    <a:pt x="4" y="0"/>
                  </a:cubicBezTo>
                  <a:cubicBezTo>
                    <a:pt x="28" y="0"/>
                    <a:pt x="28" y="0"/>
                    <a:pt x="28" y="0"/>
                  </a:cubicBezTo>
                  <a:cubicBezTo>
                    <a:pt x="29" y="0"/>
                    <a:pt x="31" y="1"/>
                    <a:pt x="31" y="2"/>
                  </a:cubicBezTo>
                  <a:cubicBezTo>
                    <a:pt x="32" y="3"/>
                    <a:pt x="32" y="5"/>
                    <a:pt x="32" y="6"/>
                  </a:cubicBezTo>
                  <a:cubicBezTo>
                    <a:pt x="20" y="30"/>
                    <a:pt x="20" y="30"/>
                    <a:pt x="20" y="30"/>
                  </a:cubicBezTo>
                  <a:cubicBezTo>
                    <a:pt x="19" y="31"/>
                    <a:pt x="18" y="32"/>
                    <a:pt x="16" y="32"/>
                  </a:cubicBezTo>
                  <a:close/>
                  <a:moveTo>
                    <a:pt x="10" y="8"/>
                  </a:moveTo>
                  <a:cubicBezTo>
                    <a:pt x="16" y="19"/>
                    <a:pt x="16" y="19"/>
                    <a:pt x="16" y="19"/>
                  </a:cubicBezTo>
                  <a:cubicBezTo>
                    <a:pt x="22" y="8"/>
                    <a:pt x="22" y="8"/>
                    <a:pt x="22" y="8"/>
                  </a:cubicBezTo>
                  <a:lnTo>
                    <a:pt x="1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33" name="Freeform 141">
              <a:extLst>
                <a:ext uri="{FF2B5EF4-FFF2-40B4-BE49-F238E27FC236}">
                  <a16:creationId xmlns:a16="http://schemas.microsoft.com/office/drawing/2014/main" id="{13A00D11-9552-0C6D-CF97-06DBE441E51B}"/>
                </a:ext>
              </a:extLst>
            </p:cNvPr>
            <p:cNvSpPr>
              <a:spLocks noEditPoints="1"/>
            </p:cNvSpPr>
            <p:nvPr/>
          </p:nvSpPr>
          <p:spPr bwMode="auto">
            <a:xfrm>
              <a:off x="6494463" y="4032250"/>
              <a:ext cx="101600" cy="104775"/>
            </a:xfrm>
            <a:custGeom>
              <a:avLst/>
              <a:gdLst>
                <a:gd name="T0" fmla="*/ 28 w 32"/>
                <a:gd name="T1" fmla="*/ 33 h 33"/>
                <a:gd name="T2" fmla="*/ 28 w 32"/>
                <a:gd name="T3" fmla="*/ 33 h 33"/>
                <a:gd name="T4" fmla="*/ 4 w 32"/>
                <a:gd name="T5" fmla="*/ 33 h 33"/>
                <a:gd name="T6" fmla="*/ 1 w 32"/>
                <a:gd name="T7" fmla="*/ 31 h 33"/>
                <a:gd name="T8" fmla="*/ 0 w 32"/>
                <a:gd name="T9" fmla="*/ 27 h 33"/>
                <a:gd name="T10" fmla="*/ 12 w 32"/>
                <a:gd name="T11" fmla="*/ 3 h 33"/>
                <a:gd name="T12" fmla="*/ 20 w 32"/>
                <a:gd name="T13" fmla="*/ 3 h 33"/>
                <a:gd name="T14" fmla="*/ 31 w 32"/>
                <a:gd name="T15" fmla="*/ 26 h 33"/>
                <a:gd name="T16" fmla="*/ 32 w 32"/>
                <a:gd name="T17" fmla="*/ 29 h 33"/>
                <a:gd name="T18" fmla="*/ 28 w 32"/>
                <a:gd name="T19" fmla="*/ 33 h 33"/>
                <a:gd name="T20" fmla="*/ 10 w 32"/>
                <a:gd name="T21" fmla="*/ 25 h 33"/>
                <a:gd name="T22" fmla="*/ 21 w 32"/>
                <a:gd name="T23" fmla="*/ 25 h 33"/>
                <a:gd name="T24" fmla="*/ 16 w 32"/>
                <a:gd name="T25" fmla="*/ 14 h 33"/>
                <a:gd name="T26" fmla="*/ 10 w 32"/>
                <a:gd name="T27" fmla="*/ 25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33">
                  <a:moveTo>
                    <a:pt x="28" y="33"/>
                  </a:moveTo>
                  <a:cubicBezTo>
                    <a:pt x="28" y="33"/>
                    <a:pt x="28" y="33"/>
                    <a:pt x="28" y="33"/>
                  </a:cubicBezTo>
                  <a:cubicBezTo>
                    <a:pt x="4" y="33"/>
                    <a:pt x="4" y="33"/>
                    <a:pt x="4" y="33"/>
                  </a:cubicBezTo>
                  <a:cubicBezTo>
                    <a:pt x="3" y="33"/>
                    <a:pt x="1" y="32"/>
                    <a:pt x="1" y="31"/>
                  </a:cubicBezTo>
                  <a:cubicBezTo>
                    <a:pt x="0" y="30"/>
                    <a:pt x="0" y="28"/>
                    <a:pt x="0" y="27"/>
                  </a:cubicBezTo>
                  <a:cubicBezTo>
                    <a:pt x="12" y="3"/>
                    <a:pt x="12" y="3"/>
                    <a:pt x="12" y="3"/>
                  </a:cubicBezTo>
                  <a:cubicBezTo>
                    <a:pt x="14" y="0"/>
                    <a:pt x="18" y="0"/>
                    <a:pt x="20" y="3"/>
                  </a:cubicBezTo>
                  <a:cubicBezTo>
                    <a:pt x="31" y="26"/>
                    <a:pt x="31" y="26"/>
                    <a:pt x="31" y="26"/>
                  </a:cubicBezTo>
                  <a:cubicBezTo>
                    <a:pt x="32" y="27"/>
                    <a:pt x="32" y="28"/>
                    <a:pt x="32" y="29"/>
                  </a:cubicBezTo>
                  <a:cubicBezTo>
                    <a:pt x="32" y="31"/>
                    <a:pt x="30" y="33"/>
                    <a:pt x="28" y="33"/>
                  </a:cubicBezTo>
                  <a:close/>
                  <a:moveTo>
                    <a:pt x="10" y="25"/>
                  </a:moveTo>
                  <a:cubicBezTo>
                    <a:pt x="21" y="25"/>
                    <a:pt x="21" y="25"/>
                    <a:pt x="21" y="25"/>
                  </a:cubicBezTo>
                  <a:cubicBezTo>
                    <a:pt x="16" y="14"/>
                    <a:pt x="16" y="14"/>
                    <a:pt x="16" y="14"/>
                  </a:cubicBezTo>
                  <a:lnTo>
                    <a:pt x="10"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34" name="Freeform 142">
              <a:extLst>
                <a:ext uri="{FF2B5EF4-FFF2-40B4-BE49-F238E27FC236}">
                  <a16:creationId xmlns:a16="http://schemas.microsoft.com/office/drawing/2014/main" id="{BE406EF7-FA1A-AC36-49FC-35ADF65143DD}"/>
                </a:ext>
              </a:extLst>
            </p:cNvPr>
            <p:cNvSpPr>
              <a:spLocks noEditPoints="1"/>
            </p:cNvSpPr>
            <p:nvPr/>
          </p:nvSpPr>
          <p:spPr bwMode="auto">
            <a:xfrm>
              <a:off x="7259638" y="4032250"/>
              <a:ext cx="101600" cy="104775"/>
            </a:xfrm>
            <a:custGeom>
              <a:avLst/>
              <a:gdLst>
                <a:gd name="T0" fmla="*/ 28 w 32"/>
                <a:gd name="T1" fmla="*/ 33 h 33"/>
                <a:gd name="T2" fmla="*/ 28 w 32"/>
                <a:gd name="T3" fmla="*/ 33 h 33"/>
                <a:gd name="T4" fmla="*/ 4 w 32"/>
                <a:gd name="T5" fmla="*/ 33 h 33"/>
                <a:gd name="T6" fmla="*/ 1 w 32"/>
                <a:gd name="T7" fmla="*/ 31 h 33"/>
                <a:gd name="T8" fmla="*/ 0 w 32"/>
                <a:gd name="T9" fmla="*/ 27 h 33"/>
                <a:gd name="T10" fmla="*/ 12 w 32"/>
                <a:gd name="T11" fmla="*/ 3 h 33"/>
                <a:gd name="T12" fmla="*/ 20 w 32"/>
                <a:gd name="T13" fmla="*/ 3 h 33"/>
                <a:gd name="T14" fmla="*/ 31 w 32"/>
                <a:gd name="T15" fmla="*/ 26 h 33"/>
                <a:gd name="T16" fmla="*/ 32 w 32"/>
                <a:gd name="T17" fmla="*/ 29 h 33"/>
                <a:gd name="T18" fmla="*/ 28 w 32"/>
                <a:gd name="T19" fmla="*/ 33 h 33"/>
                <a:gd name="T20" fmla="*/ 10 w 32"/>
                <a:gd name="T21" fmla="*/ 25 h 33"/>
                <a:gd name="T22" fmla="*/ 21 w 32"/>
                <a:gd name="T23" fmla="*/ 25 h 33"/>
                <a:gd name="T24" fmla="*/ 16 w 32"/>
                <a:gd name="T25" fmla="*/ 14 h 33"/>
                <a:gd name="T26" fmla="*/ 10 w 32"/>
                <a:gd name="T27" fmla="*/ 25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33">
                  <a:moveTo>
                    <a:pt x="28" y="33"/>
                  </a:moveTo>
                  <a:cubicBezTo>
                    <a:pt x="28" y="33"/>
                    <a:pt x="28" y="33"/>
                    <a:pt x="28" y="33"/>
                  </a:cubicBezTo>
                  <a:cubicBezTo>
                    <a:pt x="4" y="33"/>
                    <a:pt x="4" y="33"/>
                    <a:pt x="4" y="33"/>
                  </a:cubicBezTo>
                  <a:cubicBezTo>
                    <a:pt x="3" y="33"/>
                    <a:pt x="1" y="32"/>
                    <a:pt x="1" y="31"/>
                  </a:cubicBezTo>
                  <a:cubicBezTo>
                    <a:pt x="0" y="30"/>
                    <a:pt x="0" y="28"/>
                    <a:pt x="0" y="27"/>
                  </a:cubicBezTo>
                  <a:cubicBezTo>
                    <a:pt x="12" y="3"/>
                    <a:pt x="12" y="3"/>
                    <a:pt x="12" y="3"/>
                  </a:cubicBezTo>
                  <a:cubicBezTo>
                    <a:pt x="14" y="0"/>
                    <a:pt x="18" y="0"/>
                    <a:pt x="20" y="3"/>
                  </a:cubicBezTo>
                  <a:cubicBezTo>
                    <a:pt x="31" y="26"/>
                    <a:pt x="31" y="26"/>
                    <a:pt x="31" y="26"/>
                  </a:cubicBezTo>
                  <a:cubicBezTo>
                    <a:pt x="32" y="27"/>
                    <a:pt x="32" y="28"/>
                    <a:pt x="32" y="29"/>
                  </a:cubicBezTo>
                  <a:cubicBezTo>
                    <a:pt x="32" y="31"/>
                    <a:pt x="30" y="33"/>
                    <a:pt x="28" y="33"/>
                  </a:cubicBezTo>
                  <a:close/>
                  <a:moveTo>
                    <a:pt x="10" y="25"/>
                  </a:moveTo>
                  <a:cubicBezTo>
                    <a:pt x="21" y="25"/>
                    <a:pt x="21" y="25"/>
                    <a:pt x="21" y="25"/>
                  </a:cubicBezTo>
                  <a:cubicBezTo>
                    <a:pt x="16" y="14"/>
                    <a:pt x="16" y="14"/>
                    <a:pt x="16" y="14"/>
                  </a:cubicBezTo>
                  <a:lnTo>
                    <a:pt x="10"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35" name="Freeform 143">
              <a:extLst>
                <a:ext uri="{FF2B5EF4-FFF2-40B4-BE49-F238E27FC236}">
                  <a16:creationId xmlns:a16="http://schemas.microsoft.com/office/drawing/2014/main" id="{C30E5D1A-F36C-7B01-F7D4-E81AAC8C5091}"/>
                </a:ext>
              </a:extLst>
            </p:cNvPr>
            <p:cNvSpPr>
              <a:spLocks noEditPoints="1"/>
            </p:cNvSpPr>
            <p:nvPr/>
          </p:nvSpPr>
          <p:spPr bwMode="auto">
            <a:xfrm>
              <a:off x="7067551" y="4289425"/>
              <a:ext cx="101600" cy="103188"/>
            </a:xfrm>
            <a:custGeom>
              <a:avLst/>
              <a:gdLst>
                <a:gd name="T0" fmla="*/ 16 w 32"/>
                <a:gd name="T1" fmla="*/ 32 h 32"/>
                <a:gd name="T2" fmla="*/ 12 w 32"/>
                <a:gd name="T3" fmla="*/ 30 h 32"/>
                <a:gd name="T4" fmla="*/ 0 w 32"/>
                <a:gd name="T5" fmla="*/ 6 h 32"/>
                <a:gd name="T6" fmla="*/ 1 w 32"/>
                <a:gd name="T7" fmla="*/ 2 h 32"/>
                <a:gd name="T8" fmla="*/ 4 w 32"/>
                <a:gd name="T9" fmla="*/ 0 h 32"/>
                <a:gd name="T10" fmla="*/ 28 w 32"/>
                <a:gd name="T11" fmla="*/ 0 h 32"/>
                <a:gd name="T12" fmla="*/ 31 w 32"/>
                <a:gd name="T13" fmla="*/ 2 h 32"/>
                <a:gd name="T14" fmla="*/ 32 w 32"/>
                <a:gd name="T15" fmla="*/ 6 h 32"/>
                <a:gd name="T16" fmla="*/ 20 w 32"/>
                <a:gd name="T17" fmla="*/ 30 h 32"/>
                <a:gd name="T18" fmla="*/ 16 w 32"/>
                <a:gd name="T19" fmla="*/ 32 h 32"/>
                <a:gd name="T20" fmla="*/ 10 w 32"/>
                <a:gd name="T21" fmla="*/ 8 h 32"/>
                <a:gd name="T22" fmla="*/ 16 w 32"/>
                <a:gd name="T23" fmla="*/ 19 h 32"/>
                <a:gd name="T24" fmla="*/ 22 w 32"/>
                <a:gd name="T25" fmla="*/ 8 h 32"/>
                <a:gd name="T26" fmla="*/ 10 w 32"/>
                <a:gd name="T27"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32">
                  <a:moveTo>
                    <a:pt x="16" y="32"/>
                  </a:moveTo>
                  <a:cubicBezTo>
                    <a:pt x="14" y="32"/>
                    <a:pt x="13" y="31"/>
                    <a:pt x="12" y="30"/>
                  </a:cubicBezTo>
                  <a:cubicBezTo>
                    <a:pt x="0" y="6"/>
                    <a:pt x="0" y="6"/>
                    <a:pt x="0" y="6"/>
                  </a:cubicBezTo>
                  <a:cubicBezTo>
                    <a:pt x="0" y="5"/>
                    <a:pt x="0" y="3"/>
                    <a:pt x="1" y="2"/>
                  </a:cubicBezTo>
                  <a:cubicBezTo>
                    <a:pt x="1" y="1"/>
                    <a:pt x="3" y="0"/>
                    <a:pt x="4" y="0"/>
                  </a:cubicBezTo>
                  <a:cubicBezTo>
                    <a:pt x="28" y="0"/>
                    <a:pt x="28" y="0"/>
                    <a:pt x="28" y="0"/>
                  </a:cubicBezTo>
                  <a:cubicBezTo>
                    <a:pt x="29" y="0"/>
                    <a:pt x="31" y="1"/>
                    <a:pt x="31" y="2"/>
                  </a:cubicBezTo>
                  <a:cubicBezTo>
                    <a:pt x="32" y="3"/>
                    <a:pt x="32" y="5"/>
                    <a:pt x="32" y="6"/>
                  </a:cubicBezTo>
                  <a:cubicBezTo>
                    <a:pt x="20" y="30"/>
                    <a:pt x="20" y="30"/>
                    <a:pt x="20" y="30"/>
                  </a:cubicBezTo>
                  <a:cubicBezTo>
                    <a:pt x="19" y="31"/>
                    <a:pt x="18" y="32"/>
                    <a:pt x="16" y="32"/>
                  </a:cubicBezTo>
                  <a:close/>
                  <a:moveTo>
                    <a:pt x="10" y="8"/>
                  </a:moveTo>
                  <a:cubicBezTo>
                    <a:pt x="16" y="19"/>
                    <a:pt x="16" y="19"/>
                    <a:pt x="16" y="19"/>
                  </a:cubicBezTo>
                  <a:cubicBezTo>
                    <a:pt x="22" y="8"/>
                    <a:pt x="22" y="8"/>
                    <a:pt x="22" y="8"/>
                  </a:cubicBezTo>
                  <a:lnTo>
                    <a:pt x="1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36" name="Freeform 144">
              <a:extLst>
                <a:ext uri="{FF2B5EF4-FFF2-40B4-BE49-F238E27FC236}">
                  <a16:creationId xmlns:a16="http://schemas.microsoft.com/office/drawing/2014/main" id="{0F307196-8757-7E2B-80DC-3406D9C864B7}"/>
                </a:ext>
              </a:extLst>
            </p:cNvPr>
            <p:cNvSpPr>
              <a:spLocks/>
            </p:cNvSpPr>
            <p:nvPr/>
          </p:nvSpPr>
          <p:spPr bwMode="auto">
            <a:xfrm>
              <a:off x="6380163" y="4545013"/>
              <a:ext cx="50800" cy="25400"/>
            </a:xfrm>
            <a:custGeom>
              <a:avLst/>
              <a:gdLst>
                <a:gd name="T0" fmla="*/ 12 w 16"/>
                <a:gd name="T1" fmla="*/ 8 h 8"/>
                <a:gd name="T2" fmla="*/ 4 w 16"/>
                <a:gd name="T3" fmla="*/ 8 h 8"/>
                <a:gd name="T4" fmla="*/ 0 w 16"/>
                <a:gd name="T5" fmla="*/ 4 h 8"/>
                <a:gd name="T6" fmla="*/ 4 w 16"/>
                <a:gd name="T7" fmla="*/ 0 h 8"/>
                <a:gd name="T8" fmla="*/ 12 w 16"/>
                <a:gd name="T9" fmla="*/ 0 h 8"/>
                <a:gd name="T10" fmla="*/ 16 w 16"/>
                <a:gd name="T11" fmla="*/ 4 h 8"/>
                <a:gd name="T12" fmla="*/ 12 w 16"/>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6" h="8">
                  <a:moveTo>
                    <a:pt x="12" y="8"/>
                  </a:moveTo>
                  <a:cubicBezTo>
                    <a:pt x="4" y="8"/>
                    <a:pt x="4" y="8"/>
                    <a:pt x="4" y="8"/>
                  </a:cubicBezTo>
                  <a:cubicBezTo>
                    <a:pt x="2" y="8"/>
                    <a:pt x="0" y="6"/>
                    <a:pt x="0" y="4"/>
                  </a:cubicBezTo>
                  <a:cubicBezTo>
                    <a:pt x="0" y="2"/>
                    <a:pt x="2" y="0"/>
                    <a:pt x="4" y="0"/>
                  </a:cubicBezTo>
                  <a:cubicBezTo>
                    <a:pt x="12" y="0"/>
                    <a:pt x="12" y="0"/>
                    <a:pt x="12" y="0"/>
                  </a:cubicBezTo>
                  <a:cubicBezTo>
                    <a:pt x="14" y="0"/>
                    <a:pt x="16" y="2"/>
                    <a:pt x="16" y="4"/>
                  </a:cubicBezTo>
                  <a:cubicBezTo>
                    <a:pt x="16" y="6"/>
                    <a:pt x="14" y="8"/>
                    <a:pt x="1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37" name="Freeform 145">
              <a:extLst>
                <a:ext uri="{FF2B5EF4-FFF2-40B4-BE49-F238E27FC236}">
                  <a16:creationId xmlns:a16="http://schemas.microsoft.com/office/drawing/2014/main" id="{E1F92F8D-C291-C7D8-205F-3E81E82E8B1A}"/>
                </a:ext>
              </a:extLst>
            </p:cNvPr>
            <p:cNvSpPr>
              <a:spLocks/>
            </p:cNvSpPr>
            <p:nvPr/>
          </p:nvSpPr>
          <p:spPr bwMode="auto">
            <a:xfrm>
              <a:off x="6380163" y="4418013"/>
              <a:ext cx="50800" cy="25400"/>
            </a:xfrm>
            <a:custGeom>
              <a:avLst/>
              <a:gdLst>
                <a:gd name="T0" fmla="*/ 12 w 16"/>
                <a:gd name="T1" fmla="*/ 8 h 8"/>
                <a:gd name="T2" fmla="*/ 4 w 16"/>
                <a:gd name="T3" fmla="*/ 8 h 8"/>
                <a:gd name="T4" fmla="*/ 0 w 16"/>
                <a:gd name="T5" fmla="*/ 4 h 8"/>
                <a:gd name="T6" fmla="*/ 4 w 16"/>
                <a:gd name="T7" fmla="*/ 0 h 8"/>
                <a:gd name="T8" fmla="*/ 12 w 16"/>
                <a:gd name="T9" fmla="*/ 0 h 8"/>
                <a:gd name="T10" fmla="*/ 16 w 16"/>
                <a:gd name="T11" fmla="*/ 4 h 8"/>
                <a:gd name="T12" fmla="*/ 12 w 16"/>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6" h="8">
                  <a:moveTo>
                    <a:pt x="12" y="8"/>
                  </a:moveTo>
                  <a:cubicBezTo>
                    <a:pt x="4" y="8"/>
                    <a:pt x="4" y="8"/>
                    <a:pt x="4" y="8"/>
                  </a:cubicBezTo>
                  <a:cubicBezTo>
                    <a:pt x="2" y="8"/>
                    <a:pt x="0" y="6"/>
                    <a:pt x="0" y="4"/>
                  </a:cubicBezTo>
                  <a:cubicBezTo>
                    <a:pt x="0" y="2"/>
                    <a:pt x="2" y="0"/>
                    <a:pt x="4" y="0"/>
                  </a:cubicBezTo>
                  <a:cubicBezTo>
                    <a:pt x="12" y="0"/>
                    <a:pt x="12" y="0"/>
                    <a:pt x="12" y="0"/>
                  </a:cubicBezTo>
                  <a:cubicBezTo>
                    <a:pt x="14" y="0"/>
                    <a:pt x="16" y="2"/>
                    <a:pt x="16" y="4"/>
                  </a:cubicBezTo>
                  <a:cubicBezTo>
                    <a:pt x="16" y="6"/>
                    <a:pt x="14" y="8"/>
                    <a:pt x="1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38" name="Freeform 146">
              <a:extLst>
                <a:ext uri="{FF2B5EF4-FFF2-40B4-BE49-F238E27FC236}">
                  <a16:creationId xmlns:a16="http://schemas.microsoft.com/office/drawing/2014/main" id="{BD9E9C4C-992C-AA9D-79AE-1B533EA7D1AD}"/>
                </a:ext>
              </a:extLst>
            </p:cNvPr>
            <p:cNvSpPr>
              <a:spLocks/>
            </p:cNvSpPr>
            <p:nvPr/>
          </p:nvSpPr>
          <p:spPr bwMode="auto">
            <a:xfrm>
              <a:off x="6380163" y="4289425"/>
              <a:ext cx="50800" cy="25400"/>
            </a:xfrm>
            <a:custGeom>
              <a:avLst/>
              <a:gdLst>
                <a:gd name="T0" fmla="*/ 12 w 16"/>
                <a:gd name="T1" fmla="*/ 8 h 8"/>
                <a:gd name="T2" fmla="*/ 4 w 16"/>
                <a:gd name="T3" fmla="*/ 8 h 8"/>
                <a:gd name="T4" fmla="*/ 0 w 16"/>
                <a:gd name="T5" fmla="*/ 4 h 8"/>
                <a:gd name="T6" fmla="*/ 4 w 16"/>
                <a:gd name="T7" fmla="*/ 0 h 8"/>
                <a:gd name="T8" fmla="*/ 12 w 16"/>
                <a:gd name="T9" fmla="*/ 0 h 8"/>
                <a:gd name="T10" fmla="*/ 16 w 16"/>
                <a:gd name="T11" fmla="*/ 4 h 8"/>
                <a:gd name="T12" fmla="*/ 12 w 16"/>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6" h="8">
                  <a:moveTo>
                    <a:pt x="12" y="8"/>
                  </a:moveTo>
                  <a:cubicBezTo>
                    <a:pt x="4" y="8"/>
                    <a:pt x="4" y="8"/>
                    <a:pt x="4" y="8"/>
                  </a:cubicBezTo>
                  <a:cubicBezTo>
                    <a:pt x="2" y="8"/>
                    <a:pt x="0" y="6"/>
                    <a:pt x="0" y="4"/>
                  </a:cubicBezTo>
                  <a:cubicBezTo>
                    <a:pt x="0" y="2"/>
                    <a:pt x="2" y="0"/>
                    <a:pt x="4" y="0"/>
                  </a:cubicBezTo>
                  <a:cubicBezTo>
                    <a:pt x="12" y="0"/>
                    <a:pt x="12" y="0"/>
                    <a:pt x="12" y="0"/>
                  </a:cubicBezTo>
                  <a:cubicBezTo>
                    <a:pt x="14" y="0"/>
                    <a:pt x="16" y="2"/>
                    <a:pt x="16" y="4"/>
                  </a:cubicBezTo>
                  <a:cubicBezTo>
                    <a:pt x="16" y="6"/>
                    <a:pt x="14" y="8"/>
                    <a:pt x="1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39" name="Freeform 147">
              <a:extLst>
                <a:ext uri="{FF2B5EF4-FFF2-40B4-BE49-F238E27FC236}">
                  <a16:creationId xmlns:a16="http://schemas.microsoft.com/office/drawing/2014/main" id="{B71C4396-0601-13D2-680A-3446D5F5C2AE}"/>
                </a:ext>
              </a:extLst>
            </p:cNvPr>
            <p:cNvSpPr>
              <a:spLocks/>
            </p:cNvSpPr>
            <p:nvPr/>
          </p:nvSpPr>
          <p:spPr bwMode="auto">
            <a:xfrm>
              <a:off x="6380163" y="4162425"/>
              <a:ext cx="50800" cy="25400"/>
            </a:xfrm>
            <a:custGeom>
              <a:avLst/>
              <a:gdLst>
                <a:gd name="T0" fmla="*/ 12 w 16"/>
                <a:gd name="T1" fmla="*/ 8 h 8"/>
                <a:gd name="T2" fmla="*/ 4 w 16"/>
                <a:gd name="T3" fmla="*/ 8 h 8"/>
                <a:gd name="T4" fmla="*/ 0 w 16"/>
                <a:gd name="T5" fmla="*/ 4 h 8"/>
                <a:gd name="T6" fmla="*/ 4 w 16"/>
                <a:gd name="T7" fmla="*/ 0 h 8"/>
                <a:gd name="T8" fmla="*/ 12 w 16"/>
                <a:gd name="T9" fmla="*/ 0 h 8"/>
                <a:gd name="T10" fmla="*/ 16 w 16"/>
                <a:gd name="T11" fmla="*/ 4 h 8"/>
                <a:gd name="T12" fmla="*/ 12 w 16"/>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6" h="8">
                  <a:moveTo>
                    <a:pt x="12" y="8"/>
                  </a:moveTo>
                  <a:cubicBezTo>
                    <a:pt x="4" y="8"/>
                    <a:pt x="4" y="8"/>
                    <a:pt x="4" y="8"/>
                  </a:cubicBezTo>
                  <a:cubicBezTo>
                    <a:pt x="2" y="8"/>
                    <a:pt x="0" y="6"/>
                    <a:pt x="0" y="4"/>
                  </a:cubicBezTo>
                  <a:cubicBezTo>
                    <a:pt x="0" y="2"/>
                    <a:pt x="2" y="0"/>
                    <a:pt x="4" y="0"/>
                  </a:cubicBezTo>
                  <a:cubicBezTo>
                    <a:pt x="12" y="0"/>
                    <a:pt x="12" y="0"/>
                    <a:pt x="12" y="0"/>
                  </a:cubicBezTo>
                  <a:cubicBezTo>
                    <a:pt x="14" y="0"/>
                    <a:pt x="16" y="2"/>
                    <a:pt x="16" y="4"/>
                  </a:cubicBezTo>
                  <a:cubicBezTo>
                    <a:pt x="16" y="6"/>
                    <a:pt x="14" y="8"/>
                    <a:pt x="1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40" name="Freeform 148">
              <a:extLst>
                <a:ext uri="{FF2B5EF4-FFF2-40B4-BE49-F238E27FC236}">
                  <a16:creationId xmlns:a16="http://schemas.microsoft.com/office/drawing/2014/main" id="{EED6AF9E-0508-4463-CF48-F75F5F919E95}"/>
                </a:ext>
              </a:extLst>
            </p:cNvPr>
            <p:cNvSpPr>
              <a:spLocks/>
            </p:cNvSpPr>
            <p:nvPr/>
          </p:nvSpPr>
          <p:spPr bwMode="auto">
            <a:xfrm>
              <a:off x="6380163" y="4035425"/>
              <a:ext cx="50800" cy="25400"/>
            </a:xfrm>
            <a:custGeom>
              <a:avLst/>
              <a:gdLst>
                <a:gd name="T0" fmla="*/ 12 w 16"/>
                <a:gd name="T1" fmla="*/ 8 h 8"/>
                <a:gd name="T2" fmla="*/ 4 w 16"/>
                <a:gd name="T3" fmla="*/ 8 h 8"/>
                <a:gd name="T4" fmla="*/ 0 w 16"/>
                <a:gd name="T5" fmla="*/ 4 h 8"/>
                <a:gd name="T6" fmla="*/ 4 w 16"/>
                <a:gd name="T7" fmla="*/ 0 h 8"/>
                <a:gd name="T8" fmla="*/ 12 w 16"/>
                <a:gd name="T9" fmla="*/ 0 h 8"/>
                <a:gd name="T10" fmla="*/ 16 w 16"/>
                <a:gd name="T11" fmla="*/ 4 h 8"/>
                <a:gd name="T12" fmla="*/ 12 w 16"/>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6" h="8">
                  <a:moveTo>
                    <a:pt x="12" y="8"/>
                  </a:moveTo>
                  <a:cubicBezTo>
                    <a:pt x="4" y="8"/>
                    <a:pt x="4" y="8"/>
                    <a:pt x="4" y="8"/>
                  </a:cubicBezTo>
                  <a:cubicBezTo>
                    <a:pt x="2" y="8"/>
                    <a:pt x="0" y="6"/>
                    <a:pt x="0" y="4"/>
                  </a:cubicBezTo>
                  <a:cubicBezTo>
                    <a:pt x="0" y="2"/>
                    <a:pt x="2" y="0"/>
                    <a:pt x="4" y="0"/>
                  </a:cubicBezTo>
                  <a:cubicBezTo>
                    <a:pt x="12" y="0"/>
                    <a:pt x="12" y="0"/>
                    <a:pt x="12" y="0"/>
                  </a:cubicBezTo>
                  <a:cubicBezTo>
                    <a:pt x="14" y="0"/>
                    <a:pt x="16" y="2"/>
                    <a:pt x="16" y="4"/>
                  </a:cubicBezTo>
                  <a:cubicBezTo>
                    <a:pt x="16" y="6"/>
                    <a:pt x="14" y="8"/>
                    <a:pt x="1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41" name="Freeform 149">
              <a:extLst>
                <a:ext uri="{FF2B5EF4-FFF2-40B4-BE49-F238E27FC236}">
                  <a16:creationId xmlns:a16="http://schemas.microsoft.com/office/drawing/2014/main" id="{C27F6984-CFE2-A3E6-2B19-8BFB33420663}"/>
                </a:ext>
              </a:extLst>
            </p:cNvPr>
            <p:cNvSpPr>
              <a:spLocks/>
            </p:cNvSpPr>
            <p:nvPr/>
          </p:nvSpPr>
          <p:spPr bwMode="auto">
            <a:xfrm>
              <a:off x="6405563" y="3908425"/>
              <a:ext cx="1044575" cy="788988"/>
            </a:xfrm>
            <a:custGeom>
              <a:avLst/>
              <a:gdLst>
                <a:gd name="T0" fmla="*/ 324 w 328"/>
                <a:gd name="T1" fmla="*/ 248 h 248"/>
                <a:gd name="T2" fmla="*/ 4 w 328"/>
                <a:gd name="T3" fmla="*/ 248 h 248"/>
                <a:gd name="T4" fmla="*/ 0 w 328"/>
                <a:gd name="T5" fmla="*/ 244 h 248"/>
                <a:gd name="T6" fmla="*/ 0 w 328"/>
                <a:gd name="T7" fmla="*/ 4 h 248"/>
                <a:gd name="T8" fmla="*/ 4 w 328"/>
                <a:gd name="T9" fmla="*/ 0 h 248"/>
                <a:gd name="T10" fmla="*/ 8 w 328"/>
                <a:gd name="T11" fmla="*/ 4 h 248"/>
                <a:gd name="T12" fmla="*/ 8 w 328"/>
                <a:gd name="T13" fmla="*/ 240 h 248"/>
                <a:gd name="T14" fmla="*/ 324 w 328"/>
                <a:gd name="T15" fmla="*/ 240 h 248"/>
                <a:gd name="T16" fmla="*/ 328 w 328"/>
                <a:gd name="T17" fmla="*/ 244 h 248"/>
                <a:gd name="T18" fmla="*/ 324 w 328"/>
                <a:gd name="T19" fmla="*/ 248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8" h="248">
                  <a:moveTo>
                    <a:pt x="324" y="248"/>
                  </a:moveTo>
                  <a:cubicBezTo>
                    <a:pt x="4" y="248"/>
                    <a:pt x="4" y="248"/>
                    <a:pt x="4" y="248"/>
                  </a:cubicBezTo>
                  <a:cubicBezTo>
                    <a:pt x="2" y="248"/>
                    <a:pt x="0" y="246"/>
                    <a:pt x="0" y="244"/>
                  </a:cubicBezTo>
                  <a:cubicBezTo>
                    <a:pt x="0" y="4"/>
                    <a:pt x="0" y="4"/>
                    <a:pt x="0" y="4"/>
                  </a:cubicBezTo>
                  <a:cubicBezTo>
                    <a:pt x="0" y="2"/>
                    <a:pt x="2" y="0"/>
                    <a:pt x="4" y="0"/>
                  </a:cubicBezTo>
                  <a:cubicBezTo>
                    <a:pt x="6" y="0"/>
                    <a:pt x="8" y="2"/>
                    <a:pt x="8" y="4"/>
                  </a:cubicBezTo>
                  <a:cubicBezTo>
                    <a:pt x="8" y="240"/>
                    <a:pt x="8" y="240"/>
                    <a:pt x="8" y="240"/>
                  </a:cubicBezTo>
                  <a:cubicBezTo>
                    <a:pt x="324" y="240"/>
                    <a:pt x="324" y="240"/>
                    <a:pt x="324" y="240"/>
                  </a:cubicBezTo>
                  <a:cubicBezTo>
                    <a:pt x="326" y="240"/>
                    <a:pt x="328" y="242"/>
                    <a:pt x="328" y="244"/>
                  </a:cubicBezTo>
                  <a:cubicBezTo>
                    <a:pt x="328" y="246"/>
                    <a:pt x="326" y="248"/>
                    <a:pt x="324" y="2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grpSp>
        <p:nvGrpSpPr>
          <p:cNvPr id="42" name="Group 41">
            <a:extLst>
              <a:ext uri="{FF2B5EF4-FFF2-40B4-BE49-F238E27FC236}">
                <a16:creationId xmlns:a16="http://schemas.microsoft.com/office/drawing/2014/main" id="{9F8540BB-D9FF-2485-7454-8FE56207EC75}"/>
              </a:ext>
            </a:extLst>
          </p:cNvPr>
          <p:cNvGrpSpPr/>
          <p:nvPr/>
        </p:nvGrpSpPr>
        <p:grpSpPr>
          <a:xfrm>
            <a:off x="969348" y="4478724"/>
            <a:ext cx="457996" cy="330634"/>
            <a:chOff x="0" y="5700713"/>
            <a:chExt cx="1427163" cy="1030288"/>
          </a:xfrm>
          <a:solidFill>
            <a:schemeClr val="bg1"/>
          </a:solidFill>
        </p:grpSpPr>
        <p:sp>
          <p:nvSpPr>
            <p:cNvPr id="43" name="Freeform 44">
              <a:extLst>
                <a:ext uri="{FF2B5EF4-FFF2-40B4-BE49-F238E27FC236}">
                  <a16:creationId xmlns:a16="http://schemas.microsoft.com/office/drawing/2014/main" id="{08E01EA6-344E-2A31-D644-8E8B6CC1E4D7}"/>
                </a:ext>
              </a:extLst>
            </p:cNvPr>
            <p:cNvSpPr>
              <a:spLocks noEditPoints="1"/>
            </p:cNvSpPr>
            <p:nvPr/>
          </p:nvSpPr>
          <p:spPr bwMode="auto">
            <a:xfrm>
              <a:off x="515938" y="5700713"/>
              <a:ext cx="395288" cy="393700"/>
            </a:xfrm>
            <a:custGeom>
              <a:avLst/>
              <a:gdLst>
                <a:gd name="T0" fmla="*/ 2 w 497"/>
                <a:gd name="T1" fmla="*/ 222 h 497"/>
                <a:gd name="T2" fmla="*/ 19 w 497"/>
                <a:gd name="T3" fmla="*/ 152 h 497"/>
                <a:gd name="T4" fmla="*/ 57 w 497"/>
                <a:gd name="T5" fmla="*/ 91 h 497"/>
                <a:gd name="T6" fmla="*/ 109 w 497"/>
                <a:gd name="T7" fmla="*/ 43 h 497"/>
                <a:gd name="T8" fmla="*/ 174 w 497"/>
                <a:gd name="T9" fmla="*/ 11 h 497"/>
                <a:gd name="T10" fmla="*/ 248 w 497"/>
                <a:gd name="T11" fmla="*/ 0 h 497"/>
                <a:gd name="T12" fmla="*/ 274 w 497"/>
                <a:gd name="T13" fmla="*/ 2 h 497"/>
                <a:gd name="T14" fmla="*/ 345 w 497"/>
                <a:gd name="T15" fmla="*/ 18 h 497"/>
                <a:gd name="T16" fmla="*/ 408 w 497"/>
                <a:gd name="T17" fmla="*/ 56 h 497"/>
                <a:gd name="T18" fmla="*/ 454 w 497"/>
                <a:gd name="T19" fmla="*/ 109 h 497"/>
                <a:gd name="T20" fmla="*/ 486 w 497"/>
                <a:gd name="T21" fmla="*/ 174 h 497"/>
                <a:gd name="T22" fmla="*/ 497 w 497"/>
                <a:gd name="T23" fmla="*/ 248 h 497"/>
                <a:gd name="T24" fmla="*/ 497 w 497"/>
                <a:gd name="T25" fmla="*/ 274 h 497"/>
                <a:gd name="T26" fmla="*/ 478 w 497"/>
                <a:gd name="T27" fmla="*/ 345 h 497"/>
                <a:gd name="T28" fmla="*/ 441 w 497"/>
                <a:gd name="T29" fmla="*/ 406 h 497"/>
                <a:gd name="T30" fmla="*/ 388 w 497"/>
                <a:gd name="T31" fmla="*/ 454 h 497"/>
                <a:gd name="T32" fmla="*/ 323 w 497"/>
                <a:gd name="T33" fmla="*/ 486 h 497"/>
                <a:gd name="T34" fmla="*/ 248 w 497"/>
                <a:gd name="T35" fmla="*/ 497 h 497"/>
                <a:gd name="T36" fmla="*/ 223 w 497"/>
                <a:gd name="T37" fmla="*/ 497 h 497"/>
                <a:gd name="T38" fmla="*/ 152 w 497"/>
                <a:gd name="T39" fmla="*/ 478 h 497"/>
                <a:gd name="T40" fmla="*/ 91 w 497"/>
                <a:gd name="T41" fmla="*/ 441 h 497"/>
                <a:gd name="T42" fmla="*/ 43 w 497"/>
                <a:gd name="T43" fmla="*/ 388 h 497"/>
                <a:gd name="T44" fmla="*/ 11 w 497"/>
                <a:gd name="T45" fmla="*/ 323 h 497"/>
                <a:gd name="T46" fmla="*/ 0 w 497"/>
                <a:gd name="T47" fmla="*/ 248 h 497"/>
                <a:gd name="T48" fmla="*/ 63 w 497"/>
                <a:gd name="T49" fmla="*/ 248 h 497"/>
                <a:gd name="T50" fmla="*/ 70 w 497"/>
                <a:gd name="T51" fmla="*/ 304 h 497"/>
                <a:gd name="T52" fmla="*/ 95 w 497"/>
                <a:gd name="T53" fmla="*/ 352 h 497"/>
                <a:gd name="T54" fmla="*/ 130 w 497"/>
                <a:gd name="T55" fmla="*/ 391 h 497"/>
                <a:gd name="T56" fmla="*/ 176 w 497"/>
                <a:gd name="T57" fmla="*/ 419 h 497"/>
                <a:gd name="T58" fmla="*/ 230 w 497"/>
                <a:gd name="T59" fmla="*/ 434 h 497"/>
                <a:gd name="T60" fmla="*/ 248 w 497"/>
                <a:gd name="T61" fmla="*/ 434 h 497"/>
                <a:gd name="T62" fmla="*/ 304 w 497"/>
                <a:gd name="T63" fmla="*/ 426 h 497"/>
                <a:gd name="T64" fmla="*/ 352 w 497"/>
                <a:gd name="T65" fmla="*/ 402 h 497"/>
                <a:gd name="T66" fmla="*/ 393 w 497"/>
                <a:gd name="T67" fmla="*/ 367 h 497"/>
                <a:gd name="T68" fmla="*/ 421 w 497"/>
                <a:gd name="T69" fmla="*/ 321 h 497"/>
                <a:gd name="T70" fmla="*/ 434 w 497"/>
                <a:gd name="T71" fmla="*/ 267 h 497"/>
                <a:gd name="T72" fmla="*/ 436 w 497"/>
                <a:gd name="T73" fmla="*/ 248 h 497"/>
                <a:gd name="T74" fmla="*/ 427 w 497"/>
                <a:gd name="T75" fmla="*/ 193 h 497"/>
                <a:gd name="T76" fmla="*/ 402 w 497"/>
                <a:gd name="T77" fmla="*/ 145 h 497"/>
                <a:gd name="T78" fmla="*/ 367 w 497"/>
                <a:gd name="T79" fmla="*/ 106 h 497"/>
                <a:gd name="T80" fmla="*/ 321 w 497"/>
                <a:gd name="T81" fmla="*/ 78 h 497"/>
                <a:gd name="T82" fmla="*/ 267 w 497"/>
                <a:gd name="T83" fmla="*/ 63 h 497"/>
                <a:gd name="T84" fmla="*/ 248 w 497"/>
                <a:gd name="T85" fmla="*/ 63 h 497"/>
                <a:gd name="T86" fmla="*/ 193 w 497"/>
                <a:gd name="T87" fmla="*/ 70 h 497"/>
                <a:gd name="T88" fmla="*/ 145 w 497"/>
                <a:gd name="T89" fmla="*/ 94 h 497"/>
                <a:gd name="T90" fmla="*/ 106 w 497"/>
                <a:gd name="T91" fmla="*/ 130 h 497"/>
                <a:gd name="T92" fmla="*/ 78 w 497"/>
                <a:gd name="T93" fmla="*/ 176 h 497"/>
                <a:gd name="T94" fmla="*/ 63 w 497"/>
                <a:gd name="T95" fmla="*/ 230 h 497"/>
                <a:gd name="T96" fmla="*/ 63 w 497"/>
                <a:gd name="T97" fmla="*/ 248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97" h="497">
                  <a:moveTo>
                    <a:pt x="0" y="248"/>
                  </a:moveTo>
                  <a:lnTo>
                    <a:pt x="0" y="248"/>
                  </a:lnTo>
                  <a:lnTo>
                    <a:pt x="2" y="222"/>
                  </a:lnTo>
                  <a:lnTo>
                    <a:pt x="6" y="198"/>
                  </a:lnTo>
                  <a:lnTo>
                    <a:pt x="11" y="174"/>
                  </a:lnTo>
                  <a:lnTo>
                    <a:pt x="19" y="152"/>
                  </a:lnTo>
                  <a:lnTo>
                    <a:pt x="30" y="130"/>
                  </a:lnTo>
                  <a:lnTo>
                    <a:pt x="43" y="109"/>
                  </a:lnTo>
                  <a:lnTo>
                    <a:pt x="57" y="91"/>
                  </a:lnTo>
                  <a:lnTo>
                    <a:pt x="72" y="72"/>
                  </a:lnTo>
                  <a:lnTo>
                    <a:pt x="91" y="56"/>
                  </a:lnTo>
                  <a:lnTo>
                    <a:pt x="109" y="43"/>
                  </a:lnTo>
                  <a:lnTo>
                    <a:pt x="130" y="30"/>
                  </a:lnTo>
                  <a:lnTo>
                    <a:pt x="152" y="18"/>
                  </a:lnTo>
                  <a:lnTo>
                    <a:pt x="174" y="11"/>
                  </a:lnTo>
                  <a:lnTo>
                    <a:pt x="198" y="5"/>
                  </a:lnTo>
                  <a:lnTo>
                    <a:pt x="223" y="2"/>
                  </a:lnTo>
                  <a:lnTo>
                    <a:pt x="248" y="0"/>
                  </a:lnTo>
                  <a:lnTo>
                    <a:pt x="248" y="0"/>
                  </a:lnTo>
                  <a:lnTo>
                    <a:pt x="248" y="0"/>
                  </a:lnTo>
                  <a:lnTo>
                    <a:pt x="274" y="2"/>
                  </a:lnTo>
                  <a:lnTo>
                    <a:pt x="299" y="5"/>
                  </a:lnTo>
                  <a:lnTo>
                    <a:pt x="323" y="11"/>
                  </a:lnTo>
                  <a:lnTo>
                    <a:pt x="345" y="18"/>
                  </a:lnTo>
                  <a:lnTo>
                    <a:pt x="367" y="30"/>
                  </a:lnTo>
                  <a:lnTo>
                    <a:pt x="388" y="43"/>
                  </a:lnTo>
                  <a:lnTo>
                    <a:pt x="408" y="56"/>
                  </a:lnTo>
                  <a:lnTo>
                    <a:pt x="425" y="72"/>
                  </a:lnTo>
                  <a:lnTo>
                    <a:pt x="441" y="91"/>
                  </a:lnTo>
                  <a:lnTo>
                    <a:pt x="454" y="109"/>
                  </a:lnTo>
                  <a:lnTo>
                    <a:pt x="467" y="130"/>
                  </a:lnTo>
                  <a:lnTo>
                    <a:pt x="478" y="152"/>
                  </a:lnTo>
                  <a:lnTo>
                    <a:pt x="486" y="174"/>
                  </a:lnTo>
                  <a:lnTo>
                    <a:pt x="493" y="198"/>
                  </a:lnTo>
                  <a:lnTo>
                    <a:pt x="497" y="222"/>
                  </a:lnTo>
                  <a:lnTo>
                    <a:pt x="497" y="248"/>
                  </a:lnTo>
                  <a:lnTo>
                    <a:pt x="497" y="248"/>
                  </a:lnTo>
                  <a:lnTo>
                    <a:pt x="497" y="248"/>
                  </a:lnTo>
                  <a:lnTo>
                    <a:pt x="497" y="274"/>
                  </a:lnTo>
                  <a:lnTo>
                    <a:pt x="493" y="299"/>
                  </a:lnTo>
                  <a:lnTo>
                    <a:pt x="486" y="323"/>
                  </a:lnTo>
                  <a:lnTo>
                    <a:pt x="478" y="345"/>
                  </a:lnTo>
                  <a:lnTo>
                    <a:pt x="467" y="367"/>
                  </a:lnTo>
                  <a:lnTo>
                    <a:pt x="454" y="388"/>
                  </a:lnTo>
                  <a:lnTo>
                    <a:pt x="441" y="406"/>
                  </a:lnTo>
                  <a:lnTo>
                    <a:pt x="425" y="425"/>
                  </a:lnTo>
                  <a:lnTo>
                    <a:pt x="408" y="441"/>
                  </a:lnTo>
                  <a:lnTo>
                    <a:pt x="388" y="454"/>
                  </a:lnTo>
                  <a:lnTo>
                    <a:pt x="367" y="467"/>
                  </a:lnTo>
                  <a:lnTo>
                    <a:pt x="345" y="478"/>
                  </a:lnTo>
                  <a:lnTo>
                    <a:pt x="323" y="486"/>
                  </a:lnTo>
                  <a:lnTo>
                    <a:pt x="299" y="493"/>
                  </a:lnTo>
                  <a:lnTo>
                    <a:pt x="274" y="497"/>
                  </a:lnTo>
                  <a:lnTo>
                    <a:pt x="248" y="497"/>
                  </a:lnTo>
                  <a:lnTo>
                    <a:pt x="248" y="497"/>
                  </a:lnTo>
                  <a:lnTo>
                    <a:pt x="248" y="497"/>
                  </a:lnTo>
                  <a:lnTo>
                    <a:pt x="223" y="497"/>
                  </a:lnTo>
                  <a:lnTo>
                    <a:pt x="198" y="493"/>
                  </a:lnTo>
                  <a:lnTo>
                    <a:pt x="174" y="486"/>
                  </a:lnTo>
                  <a:lnTo>
                    <a:pt x="152" y="478"/>
                  </a:lnTo>
                  <a:lnTo>
                    <a:pt x="130" y="467"/>
                  </a:lnTo>
                  <a:lnTo>
                    <a:pt x="109" y="454"/>
                  </a:lnTo>
                  <a:lnTo>
                    <a:pt x="91" y="441"/>
                  </a:lnTo>
                  <a:lnTo>
                    <a:pt x="72" y="425"/>
                  </a:lnTo>
                  <a:lnTo>
                    <a:pt x="57" y="406"/>
                  </a:lnTo>
                  <a:lnTo>
                    <a:pt x="43" y="388"/>
                  </a:lnTo>
                  <a:lnTo>
                    <a:pt x="30" y="367"/>
                  </a:lnTo>
                  <a:lnTo>
                    <a:pt x="19" y="345"/>
                  </a:lnTo>
                  <a:lnTo>
                    <a:pt x="11" y="323"/>
                  </a:lnTo>
                  <a:lnTo>
                    <a:pt x="6" y="299"/>
                  </a:lnTo>
                  <a:lnTo>
                    <a:pt x="2" y="274"/>
                  </a:lnTo>
                  <a:lnTo>
                    <a:pt x="0" y="248"/>
                  </a:lnTo>
                  <a:lnTo>
                    <a:pt x="0" y="248"/>
                  </a:lnTo>
                  <a:close/>
                  <a:moveTo>
                    <a:pt x="63" y="248"/>
                  </a:moveTo>
                  <a:lnTo>
                    <a:pt x="63" y="248"/>
                  </a:lnTo>
                  <a:lnTo>
                    <a:pt x="63" y="267"/>
                  </a:lnTo>
                  <a:lnTo>
                    <a:pt x="67" y="286"/>
                  </a:lnTo>
                  <a:lnTo>
                    <a:pt x="70" y="304"/>
                  </a:lnTo>
                  <a:lnTo>
                    <a:pt x="78" y="321"/>
                  </a:lnTo>
                  <a:lnTo>
                    <a:pt x="85" y="337"/>
                  </a:lnTo>
                  <a:lnTo>
                    <a:pt x="95" y="352"/>
                  </a:lnTo>
                  <a:lnTo>
                    <a:pt x="106" y="367"/>
                  </a:lnTo>
                  <a:lnTo>
                    <a:pt x="117" y="380"/>
                  </a:lnTo>
                  <a:lnTo>
                    <a:pt x="130" y="391"/>
                  </a:lnTo>
                  <a:lnTo>
                    <a:pt x="145" y="402"/>
                  </a:lnTo>
                  <a:lnTo>
                    <a:pt x="159" y="412"/>
                  </a:lnTo>
                  <a:lnTo>
                    <a:pt x="176" y="419"/>
                  </a:lnTo>
                  <a:lnTo>
                    <a:pt x="193" y="426"/>
                  </a:lnTo>
                  <a:lnTo>
                    <a:pt x="211" y="430"/>
                  </a:lnTo>
                  <a:lnTo>
                    <a:pt x="230" y="434"/>
                  </a:lnTo>
                  <a:lnTo>
                    <a:pt x="248" y="434"/>
                  </a:lnTo>
                  <a:lnTo>
                    <a:pt x="248" y="434"/>
                  </a:lnTo>
                  <a:lnTo>
                    <a:pt x="248" y="434"/>
                  </a:lnTo>
                  <a:lnTo>
                    <a:pt x="267" y="434"/>
                  </a:lnTo>
                  <a:lnTo>
                    <a:pt x="286" y="430"/>
                  </a:lnTo>
                  <a:lnTo>
                    <a:pt x="304" y="426"/>
                  </a:lnTo>
                  <a:lnTo>
                    <a:pt x="321" y="419"/>
                  </a:lnTo>
                  <a:lnTo>
                    <a:pt x="338" y="412"/>
                  </a:lnTo>
                  <a:lnTo>
                    <a:pt x="352" y="402"/>
                  </a:lnTo>
                  <a:lnTo>
                    <a:pt x="367" y="391"/>
                  </a:lnTo>
                  <a:lnTo>
                    <a:pt x="380" y="380"/>
                  </a:lnTo>
                  <a:lnTo>
                    <a:pt x="393" y="367"/>
                  </a:lnTo>
                  <a:lnTo>
                    <a:pt x="402" y="352"/>
                  </a:lnTo>
                  <a:lnTo>
                    <a:pt x="412" y="337"/>
                  </a:lnTo>
                  <a:lnTo>
                    <a:pt x="421" y="321"/>
                  </a:lnTo>
                  <a:lnTo>
                    <a:pt x="427" y="304"/>
                  </a:lnTo>
                  <a:lnTo>
                    <a:pt x="430" y="286"/>
                  </a:lnTo>
                  <a:lnTo>
                    <a:pt x="434" y="267"/>
                  </a:lnTo>
                  <a:lnTo>
                    <a:pt x="436" y="248"/>
                  </a:lnTo>
                  <a:lnTo>
                    <a:pt x="436" y="248"/>
                  </a:lnTo>
                  <a:lnTo>
                    <a:pt x="436" y="248"/>
                  </a:lnTo>
                  <a:lnTo>
                    <a:pt x="434" y="230"/>
                  </a:lnTo>
                  <a:lnTo>
                    <a:pt x="430" y="211"/>
                  </a:lnTo>
                  <a:lnTo>
                    <a:pt x="427" y="193"/>
                  </a:lnTo>
                  <a:lnTo>
                    <a:pt x="421" y="176"/>
                  </a:lnTo>
                  <a:lnTo>
                    <a:pt x="412" y="159"/>
                  </a:lnTo>
                  <a:lnTo>
                    <a:pt x="402" y="145"/>
                  </a:lnTo>
                  <a:lnTo>
                    <a:pt x="393" y="130"/>
                  </a:lnTo>
                  <a:lnTo>
                    <a:pt x="380" y="117"/>
                  </a:lnTo>
                  <a:lnTo>
                    <a:pt x="367" y="106"/>
                  </a:lnTo>
                  <a:lnTo>
                    <a:pt x="352" y="94"/>
                  </a:lnTo>
                  <a:lnTo>
                    <a:pt x="338" y="85"/>
                  </a:lnTo>
                  <a:lnTo>
                    <a:pt x="321" y="78"/>
                  </a:lnTo>
                  <a:lnTo>
                    <a:pt x="304" y="70"/>
                  </a:lnTo>
                  <a:lnTo>
                    <a:pt x="286" y="67"/>
                  </a:lnTo>
                  <a:lnTo>
                    <a:pt x="267" y="63"/>
                  </a:lnTo>
                  <a:lnTo>
                    <a:pt x="248" y="63"/>
                  </a:lnTo>
                  <a:lnTo>
                    <a:pt x="248" y="63"/>
                  </a:lnTo>
                  <a:lnTo>
                    <a:pt x="248" y="63"/>
                  </a:lnTo>
                  <a:lnTo>
                    <a:pt x="230" y="63"/>
                  </a:lnTo>
                  <a:lnTo>
                    <a:pt x="211" y="67"/>
                  </a:lnTo>
                  <a:lnTo>
                    <a:pt x="193" y="70"/>
                  </a:lnTo>
                  <a:lnTo>
                    <a:pt x="176" y="78"/>
                  </a:lnTo>
                  <a:lnTo>
                    <a:pt x="159" y="85"/>
                  </a:lnTo>
                  <a:lnTo>
                    <a:pt x="145" y="94"/>
                  </a:lnTo>
                  <a:lnTo>
                    <a:pt x="130" y="106"/>
                  </a:lnTo>
                  <a:lnTo>
                    <a:pt x="117" y="117"/>
                  </a:lnTo>
                  <a:lnTo>
                    <a:pt x="106" y="130"/>
                  </a:lnTo>
                  <a:lnTo>
                    <a:pt x="95" y="145"/>
                  </a:lnTo>
                  <a:lnTo>
                    <a:pt x="85" y="159"/>
                  </a:lnTo>
                  <a:lnTo>
                    <a:pt x="78" y="176"/>
                  </a:lnTo>
                  <a:lnTo>
                    <a:pt x="70" y="193"/>
                  </a:lnTo>
                  <a:lnTo>
                    <a:pt x="67" y="211"/>
                  </a:lnTo>
                  <a:lnTo>
                    <a:pt x="63" y="230"/>
                  </a:lnTo>
                  <a:lnTo>
                    <a:pt x="63" y="248"/>
                  </a:lnTo>
                  <a:lnTo>
                    <a:pt x="63" y="248"/>
                  </a:lnTo>
                  <a:lnTo>
                    <a:pt x="63" y="248"/>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45">
              <a:extLst>
                <a:ext uri="{FF2B5EF4-FFF2-40B4-BE49-F238E27FC236}">
                  <a16:creationId xmlns:a16="http://schemas.microsoft.com/office/drawing/2014/main" id="{56728527-46BE-ADD5-35AB-EABCF819D1F9}"/>
                </a:ext>
              </a:extLst>
            </p:cNvPr>
            <p:cNvSpPr>
              <a:spLocks noEditPoints="1"/>
            </p:cNvSpPr>
            <p:nvPr/>
          </p:nvSpPr>
          <p:spPr bwMode="auto">
            <a:xfrm>
              <a:off x="0" y="6335713"/>
              <a:ext cx="395288" cy="395288"/>
            </a:xfrm>
            <a:custGeom>
              <a:avLst/>
              <a:gdLst>
                <a:gd name="T0" fmla="*/ 2 w 499"/>
                <a:gd name="T1" fmla="*/ 225 h 499"/>
                <a:gd name="T2" fmla="*/ 20 w 499"/>
                <a:gd name="T3" fmla="*/ 152 h 499"/>
                <a:gd name="T4" fmla="*/ 57 w 499"/>
                <a:gd name="T5" fmla="*/ 91 h 499"/>
                <a:gd name="T6" fmla="*/ 111 w 499"/>
                <a:gd name="T7" fmla="*/ 43 h 499"/>
                <a:gd name="T8" fmla="*/ 176 w 499"/>
                <a:gd name="T9" fmla="*/ 11 h 499"/>
                <a:gd name="T10" fmla="*/ 250 w 499"/>
                <a:gd name="T11" fmla="*/ 0 h 499"/>
                <a:gd name="T12" fmla="*/ 274 w 499"/>
                <a:gd name="T13" fmla="*/ 2 h 499"/>
                <a:gd name="T14" fmla="*/ 347 w 499"/>
                <a:gd name="T15" fmla="*/ 21 h 499"/>
                <a:gd name="T16" fmla="*/ 408 w 499"/>
                <a:gd name="T17" fmla="*/ 58 h 499"/>
                <a:gd name="T18" fmla="*/ 456 w 499"/>
                <a:gd name="T19" fmla="*/ 112 h 499"/>
                <a:gd name="T20" fmla="*/ 488 w 499"/>
                <a:gd name="T21" fmla="*/ 176 h 499"/>
                <a:gd name="T22" fmla="*/ 499 w 499"/>
                <a:gd name="T23" fmla="*/ 251 h 499"/>
                <a:gd name="T24" fmla="*/ 497 w 499"/>
                <a:gd name="T25" fmla="*/ 275 h 499"/>
                <a:gd name="T26" fmla="*/ 478 w 499"/>
                <a:gd name="T27" fmla="*/ 347 h 499"/>
                <a:gd name="T28" fmla="*/ 441 w 499"/>
                <a:gd name="T29" fmla="*/ 408 h 499"/>
                <a:gd name="T30" fmla="*/ 389 w 499"/>
                <a:gd name="T31" fmla="*/ 457 h 499"/>
                <a:gd name="T32" fmla="*/ 325 w 499"/>
                <a:gd name="T33" fmla="*/ 488 h 499"/>
                <a:gd name="T34" fmla="*/ 250 w 499"/>
                <a:gd name="T35" fmla="*/ 499 h 499"/>
                <a:gd name="T36" fmla="*/ 224 w 499"/>
                <a:gd name="T37" fmla="*/ 497 h 499"/>
                <a:gd name="T38" fmla="*/ 152 w 499"/>
                <a:gd name="T39" fmla="*/ 479 h 499"/>
                <a:gd name="T40" fmla="*/ 91 w 499"/>
                <a:gd name="T41" fmla="*/ 442 h 499"/>
                <a:gd name="T42" fmla="*/ 43 w 499"/>
                <a:gd name="T43" fmla="*/ 390 h 499"/>
                <a:gd name="T44" fmla="*/ 11 w 499"/>
                <a:gd name="T45" fmla="*/ 323 h 499"/>
                <a:gd name="T46" fmla="*/ 0 w 499"/>
                <a:gd name="T47" fmla="*/ 251 h 499"/>
                <a:gd name="T48" fmla="*/ 63 w 499"/>
                <a:gd name="T49" fmla="*/ 251 h 499"/>
                <a:gd name="T50" fmla="*/ 72 w 499"/>
                <a:gd name="T51" fmla="*/ 304 h 499"/>
                <a:gd name="T52" fmla="*/ 95 w 499"/>
                <a:gd name="T53" fmla="*/ 355 h 499"/>
                <a:gd name="T54" fmla="*/ 132 w 499"/>
                <a:gd name="T55" fmla="*/ 393 h 499"/>
                <a:gd name="T56" fmla="*/ 178 w 499"/>
                <a:gd name="T57" fmla="*/ 421 h 499"/>
                <a:gd name="T58" fmla="*/ 230 w 499"/>
                <a:gd name="T59" fmla="*/ 434 h 499"/>
                <a:gd name="T60" fmla="*/ 250 w 499"/>
                <a:gd name="T61" fmla="*/ 436 h 499"/>
                <a:gd name="T62" fmla="*/ 304 w 499"/>
                <a:gd name="T63" fmla="*/ 427 h 499"/>
                <a:gd name="T64" fmla="*/ 354 w 499"/>
                <a:gd name="T65" fmla="*/ 405 h 499"/>
                <a:gd name="T66" fmla="*/ 393 w 499"/>
                <a:gd name="T67" fmla="*/ 368 h 499"/>
                <a:gd name="T68" fmla="*/ 421 w 499"/>
                <a:gd name="T69" fmla="*/ 323 h 499"/>
                <a:gd name="T70" fmla="*/ 434 w 499"/>
                <a:gd name="T71" fmla="*/ 269 h 499"/>
                <a:gd name="T72" fmla="*/ 436 w 499"/>
                <a:gd name="T73" fmla="*/ 251 h 499"/>
                <a:gd name="T74" fmla="*/ 427 w 499"/>
                <a:gd name="T75" fmla="*/ 195 h 499"/>
                <a:gd name="T76" fmla="*/ 404 w 499"/>
                <a:gd name="T77" fmla="*/ 145 h 499"/>
                <a:gd name="T78" fmla="*/ 367 w 499"/>
                <a:gd name="T79" fmla="*/ 106 h 499"/>
                <a:gd name="T80" fmla="*/ 323 w 499"/>
                <a:gd name="T81" fmla="*/ 78 h 499"/>
                <a:gd name="T82" fmla="*/ 269 w 499"/>
                <a:gd name="T83" fmla="*/ 65 h 499"/>
                <a:gd name="T84" fmla="*/ 250 w 499"/>
                <a:gd name="T85" fmla="*/ 63 h 499"/>
                <a:gd name="T86" fmla="*/ 195 w 499"/>
                <a:gd name="T87" fmla="*/ 73 h 499"/>
                <a:gd name="T88" fmla="*/ 147 w 499"/>
                <a:gd name="T89" fmla="*/ 95 h 499"/>
                <a:gd name="T90" fmla="*/ 106 w 499"/>
                <a:gd name="T91" fmla="*/ 132 h 499"/>
                <a:gd name="T92" fmla="*/ 78 w 499"/>
                <a:gd name="T93" fmla="*/ 176 h 499"/>
                <a:gd name="T94" fmla="*/ 65 w 499"/>
                <a:gd name="T95" fmla="*/ 230 h 499"/>
                <a:gd name="T96" fmla="*/ 63 w 499"/>
                <a:gd name="T97" fmla="*/ 251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99" h="499">
                  <a:moveTo>
                    <a:pt x="0" y="251"/>
                  </a:moveTo>
                  <a:lnTo>
                    <a:pt x="0" y="251"/>
                  </a:lnTo>
                  <a:lnTo>
                    <a:pt x="2" y="225"/>
                  </a:lnTo>
                  <a:lnTo>
                    <a:pt x="6" y="199"/>
                  </a:lnTo>
                  <a:lnTo>
                    <a:pt x="11" y="176"/>
                  </a:lnTo>
                  <a:lnTo>
                    <a:pt x="20" y="152"/>
                  </a:lnTo>
                  <a:lnTo>
                    <a:pt x="32" y="132"/>
                  </a:lnTo>
                  <a:lnTo>
                    <a:pt x="43" y="112"/>
                  </a:lnTo>
                  <a:lnTo>
                    <a:pt x="57" y="91"/>
                  </a:lnTo>
                  <a:lnTo>
                    <a:pt x="74" y="74"/>
                  </a:lnTo>
                  <a:lnTo>
                    <a:pt x="91" y="58"/>
                  </a:lnTo>
                  <a:lnTo>
                    <a:pt x="111" y="43"/>
                  </a:lnTo>
                  <a:lnTo>
                    <a:pt x="132" y="32"/>
                  </a:lnTo>
                  <a:lnTo>
                    <a:pt x="152" y="21"/>
                  </a:lnTo>
                  <a:lnTo>
                    <a:pt x="176" y="11"/>
                  </a:lnTo>
                  <a:lnTo>
                    <a:pt x="200" y="6"/>
                  </a:lnTo>
                  <a:lnTo>
                    <a:pt x="224" y="2"/>
                  </a:lnTo>
                  <a:lnTo>
                    <a:pt x="250" y="0"/>
                  </a:lnTo>
                  <a:lnTo>
                    <a:pt x="250" y="0"/>
                  </a:lnTo>
                  <a:lnTo>
                    <a:pt x="250" y="0"/>
                  </a:lnTo>
                  <a:lnTo>
                    <a:pt x="274" y="2"/>
                  </a:lnTo>
                  <a:lnTo>
                    <a:pt x="300" y="6"/>
                  </a:lnTo>
                  <a:lnTo>
                    <a:pt x="325" y="11"/>
                  </a:lnTo>
                  <a:lnTo>
                    <a:pt x="347" y="21"/>
                  </a:lnTo>
                  <a:lnTo>
                    <a:pt x="369" y="32"/>
                  </a:lnTo>
                  <a:lnTo>
                    <a:pt x="389" y="43"/>
                  </a:lnTo>
                  <a:lnTo>
                    <a:pt x="408" y="58"/>
                  </a:lnTo>
                  <a:lnTo>
                    <a:pt x="427" y="74"/>
                  </a:lnTo>
                  <a:lnTo>
                    <a:pt x="441" y="91"/>
                  </a:lnTo>
                  <a:lnTo>
                    <a:pt x="456" y="112"/>
                  </a:lnTo>
                  <a:lnTo>
                    <a:pt x="469" y="132"/>
                  </a:lnTo>
                  <a:lnTo>
                    <a:pt x="478" y="152"/>
                  </a:lnTo>
                  <a:lnTo>
                    <a:pt x="488" y="176"/>
                  </a:lnTo>
                  <a:lnTo>
                    <a:pt x="493" y="199"/>
                  </a:lnTo>
                  <a:lnTo>
                    <a:pt x="497" y="225"/>
                  </a:lnTo>
                  <a:lnTo>
                    <a:pt x="499" y="251"/>
                  </a:lnTo>
                  <a:lnTo>
                    <a:pt x="499" y="251"/>
                  </a:lnTo>
                  <a:lnTo>
                    <a:pt x="499" y="251"/>
                  </a:lnTo>
                  <a:lnTo>
                    <a:pt x="497" y="275"/>
                  </a:lnTo>
                  <a:lnTo>
                    <a:pt x="493" y="301"/>
                  </a:lnTo>
                  <a:lnTo>
                    <a:pt x="488" y="323"/>
                  </a:lnTo>
                  <a:lnTo>
                    <a:pt x="478" y="347"/>
                  </a:lnTo>
                  <a:lnTo>
                    <a:pt x="469" y="369"/>
                  </a:lnTo>
                  <a:lnTo>
                    <a:pt x="456" y="390"/>
                  </a:lnTo>
                  <a:lnTo>
                    <a:pt x="441" y="408"/>
                  </a:lnTo>
                  <a:lnTo>
                    <a:pt x="427" y="427"/>
                  </a:lnTo>
                  <a:lnTo>
                    <a:pt x="408" y="442"/>
                  </a:lnTo>
                  <a:lnTo>
                    <a:pt x="389" y="457"/>
                  </a:lnTo>
                  <a:lnTo>
                    <a:pt x="369" y="470"/>
                  </a:lnTo>
                  <a:lnTo>
                    <a:pt x="347" y="479"/>
                  </a:lnTo>
                  <a:lnTo>
                    <a:pt x="325" y="488"/>
                  </a:lnTo>
                  <a:lnTo>
                    <a:pt x="300" y="494"/>
                  </a:lnTo>
                  <a:lnTo>
                    <a:pt x="274" y="497"/>
                  </a:lnTo>
                  <a:lnTo>
                    <a:pt x="250" y="499"/>
                  </a:lnTo>
                  <a:lnTo>
                    <a:pt x="250" y="499"/>
                  </a:lnTo>
                  <a:lnTo>
                    <a:pt x="250" y="499"/>
                  </a:lnTo>
                  <a:lnTo>
                    <a:pt x="224" y="497"/>
                  </a:lnTo>
                  <a:lnTo>
                    <a:pt x="200" y="494"/>
                  </a:lnTo>
                  <a:lnTo>
                    <a:pt x="176" y="488"/>
                  </a:lnTo>
                  <a:lnTo>
                    <a:pt x="152" y="479"/>
                  </a:lnTo>
                  <a:lnTo>
                    <a:pt x="132" y="470"/>
                  </a:lnTo>
                  <a:lnTo>
                    <a:pt x="111" y="457"/>
                  </a:lnTo>
                  <a:lnTo>
                    <a:pt x="91" y="442"/>
                  </a:lnTo>
                  <a:lnTo>
                    <a:pt x="74" y="427"/>
                  </a:lnTo>
                  <a:lnTo>
                    <a:pt x="57" y="408"/>
                  </a:lnTo>
                  <a:lnTo>
                    <a:pt x="43" y="390"/>
                  </a:lnTo>
                  <a:lnTo>
                    <a:pt x="32" y="369"/>
                  </a:lnTo>
                  <a:lnTo>
                    <a:pt x="20" y="347"/>
                  </a:lnTo>
                  <a:lnTo>
                    <a:pt x="11" y="323"/>
                  </a:lnTo>
                  <a:lnTo>
                    <a:pt x="6" y="301"/>
                  </a:lnTo>
                  <a:lnTo>
                    <a:pt x="2" y="275"/>
                  </a:lnTo>
                  <a:lnTo>
                    <a:pt x="0" y="251"/>
                  </a:lnTo>
                  <a:lnTo>
                    <a:pt x="0" y="251"/>
                  </a:lnTo>
                  <a:close/>
                  <a:moveTo>
                    <a:pt x="63" y="251"/>
                  </a:moveTo>
                  <a:lnTo>
                    <a:pt x="63" y="251"/>
                  </a:lnTo>
                  <a:lnTo>
                    <a:pt x="65" y="269"/>
                  </a:lnTo>
                  <a:lnTo>
                    <a:pt x="67" y="288"/>
                  </a:lnTo>
                  <a:lnTo>
                    <a:pt x="72" y="304"/>
                  </a:lnTo>
                  <a:lnTo>
                    <a:pt x="78" y="323"/>
                  </a:lnTo>
                  <a:lnTo>
                    <a:pt x="85" y="338"/>
                  </a:lnTo>
                  <a:lnTo>
                    <a:pt x="95" y="355"/>
                  </a:lnTo>
                  <a:lnTo>
                    <a:pt x="106" y="368"/>
                  </a:lnTo>
                  <a:lnTo>
                    <a:pt x="119" y="381"/>
                  </a:lnTo>
                  <a:lnTo>
                    <a:pt x="132" y="393"/>
                  </a:lnTo>
                  <a:lnTo>
                    <a:pt x="147" y="405"/>
                  </a:lnTo>
                  <a:lnTo>
                    <a:pt x="161" y="414"/>
                  </a:lnTo>
                  <a:lnTo>
                    <a:pt x="178" y="421"/>
                  </a:lnTo>
                  <a:lnTo>
                    <a:pt x="195" y="427"/>
                  </a:lnTo>
                  <a:lnTo>
                    <a:pt x="211" y="432"/>
                  </a:lnTo>
                  <a:lnTo>
                    <a:pt x="230" y="434"/>
                  </a:lnTo>
                  <a:lnTo>
                    <a:pt x="250" y="436"/>
                  </a:lnTo>
                  <a:lnTo>
                    <a:pt x="250" y="436"/>
                  </a:lnTo>
                  <a:lnTo>
                    <a:pt x="250" y="436"/>
                  </a:lnTo>
                  <a:lnTo>
                    <a:pt x="269" y="434"/>
                  </a:lnTo>
                  <a:lnTo>
                    <a:pt x="287" y="432"/>
                  </a:lnTo>
                  <a:lnTo>
                    <a:pt x="304" y="427"/>
                  </a:lnTo>
                  <a:lnTo>
                    <a:pt x="323" y="421"/>
                  </a:lnTo>
                  <a:lnTo>
                    <a:pt x="338" y="414"/>
                  </a:lnTo>
                  <a:lnTo>
                    <a:pt x="354" y="405"/>
                  </a:lnTo>
                  <a:lnTo>
                    <a:pt x="367" y="393"/>
                  </a:lnTo>
                  <a:lnTo>
                    <a:pt x="382" y="381"/>
                  </a:lnTo>
                  <a:lnTo>
                    <a:pt x="393" y="368"/>
                  </a:lnTo>
                  <a:lnTo>
                    <a:pt x="404" y="355"/>
                  </a:lnTo>
                  <a:lnTo>
                    <a:pt x="414" y="338"/>
                  </a:lnTo>
                  <a:lnTo>
                    <a:pt x="421" y="323"/>
                  </a:lnTo>
                  <a:lnTo>
                    <a:pt x="427" y="304"/>
                  </a:lnTo>
                  <a:lnTo>
                    <a:pt x="432" y="288"/>
                  </a:lnTo>
                  <a:lnTo>
                    <a:pt x="434" y="269"/>
                  </a:lnTo>
                  <a:lnTo>
                    <a:pt x="436" y="251"/>
                  </a:lnTo>
                  <a:lnTo>
                    <a:pt x="436" y="251"/>
                  </a:lnTo>
                  <a:lnTo>
                    <a:pt x="436" y="251"/>
                  </a:lnTo>
                  <a:lnTo>
                    <a:pt x="434" y="230"/>
                  </a:lnTo>
                  <a:lnTo>
                    <a:pt x="432" y="212"/>
                  </a:lnTo>
                  <a:lnTo>
                    <a:pt x="427" y="195"/>
                  </a:lnTo>
                  <a:lnTo>
                    <a:pt x="421" y="176"/>
                  </a:lnTo>
                  <a:lnTo>
                    <a:pt x="414" y="162"/>
                  </a:lnTo>
                  <a:lnTo>
                    <a:pt x="404" y="145"/>
                  </a:lnTo>
                  <a:lnTo>
                    <a:pt x="393" y="132"/>
                  </a:lnTo>
                  <a:lnTo>
                    <a:pt x="382" y="119"/>
                  </a:lnTo>
                  <a:lnTo>
                    <a:pt x="367" y="106"/>
                  </a:lnTo>
                  <a:lnTo>
                    <a:pt x="354" y="95"/>
                  </a:lnTo>
                  <a:lnTo>
                    <a:pt x="338" y="86"/>
                  </a:lnTo>
                  <a:lnTo>
                    <a:pt x="323" y="78"/>
                  </a:lnTo>
                  <a:lnTo>
                    <a:pt x="304" y="73"/>
                  </a:lnTo>
                  <a:lnTo>
                    <a:pt x="287" y="67"/>
                  </a:lnTo>
                  <a:lnTo>
                    <a:pt x="269" y="65"/>
                  </a:lnTo>
                  <a:lnTo>
                    <a:pt x="250" y="63"/>
                  </a:lnTo>
                  <a:lnTo>
                    <a:pt x="250" y="63"/>
                  </a:lnTo>
                  <a:lnTo>
                    <a:pt x="250" y="63"/>
                  </a:lnTo>
                  <a:lnTo>
                    <a:pt x="230" y="65"/>
                  </a:lnTo>
                  <a:lnTo>
                    <a:pt x="211" y="67"/>
                  </a:lnTo>
                  <a:lnTo>
                    <a:pt x="195" y="73"/>
                  </a:lnTo>
                  <a:lnTo>
                    <a:pt x="178" y="78"/>
                  </a:lnTo>
                  <a:lnTo>
                    <a:pt x="161" y="86"/>
                  </a:lnTo>
                  <a:lnTo>
                    <a:pt x="147" y="95"/>
                  </a:lnTo>
                  <a:lnTo>
                    <a:pt x="132" y="106"/>
                  </a:lnTo>
                  <a:lnTo>
                    <a:pt x="119" y="119"/>
                  </a:lnTo>
                  <a:lnTo>
                    <a:pt x="106" y="132"/>
                  </a:lnTo>
                  <a:lnTo>
                    <a:pt x="95" y="145"/>
                  </a:lnTo>
                  <a:lnTo>
                    <a:pt x="85" y="162"/>
                  </a:lnTo>
                  <a:lnTo>
                    <a:pt x="78" y="176"/>
                  </a:lnTo>
                  <a:lnTo>
                    <a:pt x="72" y="195"/>
                  </a:lnTo>
                  <a:lnTo>
                    <a:pt x="67" y="212"/>
                  </a:lnTo>
                  <a:lnTo>
                    <a:pt x="65" y="230"/>
                  </a:lnTo>
                  <a:lnTo>
                    <a:pt x="63" y="251"/>
                  </a:lnTo>
                  <a:lnTo>
                    <a:pt x="63" y="251"/>
                  </a:lnTo>
                  <a:lnTo>
                    <a:pt x="63" y="251"/>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46">
              <a:extLst>
                <a:ext uri="{FF2B5EF4-FFF2-40B4-BE49-F238E27FC236}">
                  <a16:creationId xmlns:a16="http://schemas.microsoft.com/office/drawing/2014/main" id="{9A6EC51C-C7E3-F3AF-18A7-FC7EB65C5692}"/>
                </a:ext>
              </a:extLst>
            </p:cNvPr>
            <p:cNvSpPr>
              <a:spLocks noEditPoints="1"/>
            </p:cNvSpPr>
            <p:nvPr/>
          </p:nvSpPr>
          <p:spPr bwMode="auto">
            <a:xfrm>
              <a:off x="515938" y="6335713"/>
              <a:ext cx="395288" cy="395288"/>
            </a:xfrm>
            <a:custGeom>
              <a:avLst/>
              <a:gdLst>
                <a:gd name="T0" fmla="*/ 2 w 497"/>
                <a:gd name="T1" fmla="*/ 225 h 499"/>
                <a:gd name="T2" fmla="*/ 19 w 497"/>
                <a:gd name="T3" fmla="*/ 152 h 499"/>
                <a:gd name="T4" fmla="*/ 57 w 497"/>
                <a:gd name="T5" fmla="*/ 91 h 499"/>
                <a:gd name="T6" fmla="*/ 109 w 497"/>
                <a:gd name="T7" fmla="*/ 43 h 499"/>
                <a:gd name="T8" fmla="*/ 174 w 497"/>
                <a:gd name="T9" fmla="*/ 11 h 499"/>
                <a:gd name="T10" fmla="*/ 248 w 497"/>
                <a:gd name="T11" fmla="*/ 0 h 499"/>
                <a:gd name="T12" fmla="*/ 274 w 497"/>
                <a:gd name="T13" fmla="*/ 2 h 499"/>
                <a:gd name="T14" fmla="*/ 345 w 497"/>
                <a:gd name="T15" fmla="*/ 21 h 499"/>
                <a:gd name="T16" fmla="*/ 408 w 497"/>
                <a:gd name="T17" fmla="*/ 58 h 499"/>
                <a:gd name="T18" fmla="*/ 454 w 497"/>
                <a:gd name="T19" fmla="*/ 112 h 499"/>
                <a:gd name="T20" fmla="*/ 486 w 497"/>
                <a:gd name="T21" fmla="*/ 176 h 499"/>
                <a:gd name="T22" fmla="*/ 497 w 497"/>
                <a:gd name="T23" fmla="*/ 251 h 499"/>
                <a:gd name="T24" fmla="*/ 497 w 497"/>
                <a:gd name="T25" fmla="*/ 275 h 499"/>
                <a:gd name="T26" fmla="*/ 478 w 497"/>
                <a:gd name="T27" fmla="*/ 347 h 499"/>
                <a:gd name="T28" fmla="*/ 441 w 497"/>
                <a:gd name="T29" fmla="*/ 408 h 499"/>
                <a:gd name="T30" fmla="*/ 388 w 497"/>
                <a:gd name="T31" fmla="*/ 457 h 499"/>
                <a:gd name="T32" fmla="*/ 323 w 497"/>
                <a:gd name="T33" fmla="*/ 488 h 499"/>
                <a:gd name="T34" fmla="*/ 248 w 497"/>
                <a:gd name="T35" fmla="*/ 499 h 499"/>
                <a:gd name="T36" fmla="*/ 223 w 497"/>
                <a:gd name="T37" fmla="*/ 497 h 499"/>
                <a:gd name="T38" fmla="*/ 152 w 497"/>
                <a:gd name="T39" fmla="*/ 479 h 499"/>
                <a:gd name="T40" fmla="*/ 91 w 497"/>
                <a:gd name="T41" fmla="*/ 442 h 499"/>
                <a:gd name="T42" fmla="*/ 43 w 497"/>
                <a:gd name="T43" fmla="*/ 390 h 499"/>
                <a:gd name="T44" fmla="*/ 11 w 497"/>
                <a:gd name="T45" fmla="*/ 323 h 499"/>
                <a:gd name="T46" fmla="*/ 0 w 497"/>
                <a:gd name="T47" fmla="*/ 251 h 499"/>
                <a:gd name="T48" fmla="*/ 63 w 497"/>
                <a:gd name="T49" fmla="*/ 251 h 499"/>
                <a:gd name="T50" fmla="*/ 70 w 497"/>
                <a:gd name="T51" fmla="*/ 304 h 499"/>
                <a:gd name="T52" fmla="*/ 95 w 497"/>
                <a:gd name="T53" fmla="*/ 355 h 499"/>
                <a:gd name="T54" fmla="*/ 130 w 497"/>
                <a:gd name="T55" fmla="*/ 393 h 499"/>
                <a:gd name="T56" fmla="*/ 176 w 497"/>
                <a:gd name="T57" fmla="*/ 421 h 499"/>
                <a:gd name="T58" fmla="*/ 230 w 497"/>
                <a:gd name="T59" fmla="*/ 434 h 499"/>
                <a:gd name="T60" fmla="*/ 248 w 497"/>
                <a:gd name="T61" fmla="*/ 436 h 499"/>
                <a:gd name="T62" fmla="*/ 304 w 497"/>
                <a:gd name="T63" fmla="*/ 427 h 499"/>
                <a:gd name="T64" fmla="*/ 352 w 497"/>
                <a:gd name="T65" fmla="*/ 405 h 499"/>
                <a:gd name="T66" fmla="*/ 393 w 497"/>
                <a:gd name="T67" fmla="*/ 368 h 499"/>
                <a:gd name="T68" fmla="*/ 421 w 497"/>
                <a:gd name="T69" fmla="*/ 323 h 499"/>
                <a:gd name="T70" fmla="*/ 434 w 497"/>
                <a:gd name="T71" fmla="*/ 269 h 499"/>
                <a:gd name="T72" fmla="*/ 434 w 497"/>
                <a:gd name="T73" fmla="*/ 251 h 499"/>
                <a:gd name="T74" fmla="*/ 427 w 497"/>
                <a:gd name="T75" fmla="*/ 195 h 499"/>
                <a:gd name="T76" fmla="*/ 402 w 497"/>
                <a:gd name="T77" fmla="*/ 145 h 499"/>
                <a:gd name="T78" fmla="*/ 367 w 497"/>
                <a:gd name="T79" fmla="*/ 106 h 499"/>
                <a:gd name="T80" fmla="*/ 321 w 497"/>
                <a:gd name="T81" fmla="*/ 78 h 499"/>
                <a:gd name="T82" fmla="*/ 267 w 497"/>
                <a:gd name="T83" fmla="*/ 65 h 499"/>
                <a:gd name="T84" fmla="*/ 248 w 497"/>
                <a:gd name="T85" fmla="*/ 63 h 499"/>
                <a:gd name="T86" fmla="*/ 193 w 497"/>
                <a:gd name="T87" fmla="*/ 73 h 499"/>
                <a:gd name="T88" fmla="*/ 145 w 497"/>
                <a:gd name="T89" fmla="*/ 95 h 499"/>
                <a:gd name="T90" fmla="*/ 106 w 497"/>
                <a:gd name="T91" fmla="*/ 132 h 499"/>
                <a:gd name="T92" fmla="*/ 78 w 497"/>
                <a:gd name="T93" fmla="*/ 176 h 499"/>
                <a:gd name="T94" fmla="*/ 63 w 497"/>
                <a:gd name="T95" fmla="*/ 230 h 499"/>
                <a:gd name="T96" fmla="*/ 63 w 497"/>
                <a:gd name="T97" fmla="*/ 251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97" h="499">
                  <a:moveTo>
                    <a:pt x="0" y="251"/>
                  </a:moveTo>
                  <a:lnTo>
                    <a:pt x="0" y="251"/>
                  </a:lnTo>
                  <a:lnTo>
                    <a:pt x="2" y="225"/>
                  </a:lnTo>
                  <a:lnTo>
                    <a:pt x="6" y="199"/>
                  </a:lnTo>
                  <a:lnTo>
                    <a:pt x="11" y="176"/>
                  </a:lnTo>
                  <a:lnTo>
                    <a:pt x="19" y="152"/>
                  </a:lnTo>
                  <a:lnTo>
                    <a:pt x="30" y="132"/>
                  </a:lnTo>
                  <a:lnTo>
                    <a:pt x="43" y="112"/>
                  </a:lnTo>
                  <a:lnTo>
                    <a:pt x="57" y="91"/>
                  </a:lnTo>
                  <a:lnTo>
                    <a:pt x="72" y="74"/>
                  </a:lnTo>
                  <a:lnTo>
                    <a:pt x="91" y="58"/>
                  </a:lnTo>
                  <a:lnTo>
                    <a:pt x="109" y="43"/>
                  </a:lnTo>
                  <a:lnTo>
                    <a:pt x="130" y="32"/>
                  </a:lnTo>
                  <a:lnTo>
                    <a:pt x="152" y="21"/>
                  </a:lnTo>
                  <a:lnTo>
                    <a:pt x="174" y="11"/>
                  </a:lnTo>
                  <a:lnTo>
                    <a:pt x="198" y="6"/>
                  </a:lnTo>
                  <a:lnTo>
                    <a:pt x="223" y="2"/>
                  </a:lnTo>
                  <a:lnTo>
                    <a:pt x="248" y="0"/>
                  </a:lnTo>
                  <a:lnTo>
                    <a:pt x="248" y="0"/>
                  </a:lnTo>
                  <a:lnTo>
                    <a:pt x="248" y="0"/>
                  </a:lnTo>
                  <a:lnTo>
                    <a:pt x="274" y="2"/>
                  </a:lnTo>
                  <a:lnTo>
                    <a:pt x="299" y="6"/>
                  </a:lnTo>
                  <a:lnTo>
                    <a:pt x="323" y="11"/>
                  </a:lnTo>
                  <a:lnTo>
                    <a:pt x="345" y="21"/>
                  </a:lnTo>
                  <a:lnTo>
                    <a:pt x="367" y="32"/>
                  </a:lnTo>
                  <a:lnTo>
                    <a:pt x="388" y="43"/>
                  </a:lnTo>
                  <a:lnTo>
                    <a:pt x="408" y="58"/>
                  </a:lnTo>
                  <a:lnTo>
                    <a:pt x="425" y="74"/>
                  </a:lnTo>
                  <a:lnTo>
                    <a:pt x="441" y="91"/>
                  </a:lnTo>
                  <a:lnTo>
                    <a:pt x="454" y="112"/>
                  </a:lnTo>
                  <a:lnTo>
                    <a:pt x="467" y="132"/>
                  </a:lnTo>
                  <a:lnTo>
                    <a:pt x="478" y="152"/>
                  </a:lnTo>
                  <a:lnTo>
                    <a:pt x="486" y="176"/>
                  </a:lnTo>
                  <a:lnTo>
                    <a:pt x="493" y="199"/>
                  </a:lnTo>
                  <a:lnTo>
                    <a:pt x="497" y="225"/>
                  </a:lnTo>
                  <a:lnTo>
                    <a:pt x="497" y="251"/>
                  </a:lnTo>
                  <a:lnTo>
                    <a:pt x="497" y="251"/>
                  </a:lnTo>
                  <a:lnTo>
                    <a:pt x="497" y="251"/>
                  </a:lnTo>
                  <a:lnTo>
                    <a:pt x="497" y="275"/>
                  </a:lnTo>
                  <a:lnTo>
                    <a:pt x="493" y="301"/>
                  </a:lnTo>
                  <a:lnTo>
                    <a:pt x="486" y="323"/>
                  </a:lnTo>
                  <a:lnTo>
                    <a:pt x="478" y="347"/>
                  </a:lnTo>
                  <a:lnTo>
                    <a:pt x="467" y="369"/>
                  </a:lnTo>
                  <a:lnTo>
                    <a:pt x="454" y="390"/>
                  </a:lnTo>
                  <a:lnTo>
                    <a:pt x="441" y="408"/>
                  </a:lnTo>
                  <a:lnTo>
                    <a:pt x="425" y="427"/>
                  </a:lnTo>
                  <a:lnTo>
                    <a:pt x="408" y="442"/>
                  </a:lnTo>
                  <a:lnTo>
                    <a:pt x="388" y="457"/>
                  </a:lnTo>
                  <a:lnTo>
                    <a:pt x="367" y="470"/>
                  </a:lnTo>
                  <a:lnTo>
                    <a:pt x="345" y="479"/>
                  </a:lnTo>
                  <a:lnTo>
                    <a:pt x="323" y="488"/>
                  </a:lnTo>
                  <a:lnTo>
                    <a:pt x="299" y="494"/>
                  </a:lnTo>
                  <a:lnTo>
                    <a:pt x="274" y="497"/>
                  </a:lnTo>
                  <a:lnTo>
                    <a:pt x="248" y="499"/>
                  </a:lnTo>
                  <a:lnTo>
                    <a:pt x="248" y="499"/>
                  </a:lnTo>
                  <a:lnTo>
                    <a:pt x="248" y="499"/>
                  </a:lnTo>
                  <a:lnTo>
                    <a:pt x="223" y="497"/>
                  </a:lnTo>
                  <a:lnTo>
                    <a:pt x="198" y="494"/>
                  </a:lnTo>
                  <a:lnTo>
                    <a:pt x="174" y="488"/>
                  </a:lnTo>
                  <a:lnTo>
                    <a:pt x="152" y="479"/>
                  </a:lnTo>
                  <a:lnTo>
                    <a:pt x="130" y="470"/>
                  </a:lnTo>
                  <a:lnTo>
                    <a:pt x="109" y="457"/>
                  </a:lnTo>
                  <a:lnTo>
                    <a:pt x="91" y="442"/>
                  </a:lnTo>
                  <a:lnTo>
                    <a:pt x="72" y="427"/>
                  </a:lnTo>
                  <a:lnTo>
                    <a:pt x="57" y="408"/>
                  </a:lnTo>
                  <a:lnTo>
                    <a:pt x="43" y="390"/>
                  </a:lnTo>
                  <a:lnTo>
                    <a:pt x="30" y="369"/>
                  </a:lnTo>
                  <a:lnTo>
                    <a:pt x="19" y="347"/>
                  </a:lnTo>
                  <a:lnTo>
                    <a:pt x="11" y="323"/>
                  </a:lnTo>
                  <a:lnTo>
                    <a:pt x="6" y="301"/>
                  </a:lnTo>
                  <a:lnTo>
                    <a:pt x="2" y="275"/>
                  </a:lnTo>
                  <a:lnTo>
                    <a:pt x="0" y="251"/>
                  </a:lnTo>
                  <a:lnTo>
                    <a:pt x="0" y="251"/>
                  </a:lnTo>
                  <a:close/>
                  <a:moveTo>
                    <a:pt x="63" y="251"/>
                  </a:moveTo>
                  <a:lnTo>
                    <a:pt x="63" y="251"/>
                  </a:lnTo>
                  <a:lnTo>
                    <a:pt x="63" y="269"/>
                  </a:lnTo>
                  <a:lnTo>
                    <a:pt x="67" y="288"/>
                  </a:lnTo>
                  <a:lnTo>
                    <a:pt x="70" y="304"/>
                  </a:lnTo>
                  <a:lnTo>
                    <a:pt x="78" y="323"/>
                  </a:lnTo>
                  <a:lnTo>
                    <a:pt x="85" y="338"/>
                  </a:lnTo>
                  <a:lnTo>
                    <a:pt x="95" y="355"/>
                  </a:lnTo>
                  <a:lnTo>
                    <a:pt x="106" y="368"/>
                  </a:lnTo>
                  <a:lnTo>
                    <a:pt x="117" y="381"/>
                  </a:lnTo>
                  <a:lnTo>
                    <a:pt x="130" y="393"/>
                  </a:lnTo>
                  <a:lnTo>
                    <a:pt x="145" y="405"/>
                  </a:lnTo>
                  <a:lnTo>
                    <a:pt x="159" y="414"/>
                  </a:lnTo>
                  <a:lnTo>
                    <a:pt x="176" y="421"/>
                  </a:lnTo>
                  <a:lnTo>
                    <a:pt x="193" y="427"/>
                  </a:lnTo>
                  <a:lnTo>
                    <a:pt x="211" y="432"/>
                  </a:lnTo>
                  <a:lnTo>
                    <a:pt x="230" y="434"/>
                  </a:lnTo>
                  <a:lnTo>
                    <a:pt x="248" y="436"/>
                  </a:lnTo>
                  <a:lnTo>
                    <a:pt x="248" y="436"/>
                  </a:lnTo>
                  <a:lnTo>
                    <a:pt x="248" y="436"/>
                  </a:lnTo>
                  <a:lnTo>
                    <a:pt x="267" y="434"/>
                  </a:lnTo>
                  <a:lnTo>
                    <a:pt x="286" y="432"/>
                  </a:lnTo>
                  <a:lnTo>
                    <a:pt x="304" y="427"/>
                  </a:lnTo>
                  <a:lnTo>
                    <a:pt x="321" y="421"/>
                  </a:lnTo>
                  <a:lnTo>
                    <a:pt x="338" y="414"/>
                  </a:lnTo>
                  <a:lnTo>
                    <a:pt x="352" y="405"/>
                  </a:lnTo>
                  <a:lnTo>
                    <a:pt x="367" y="393"/>
                  </a:lnTo>
                  <a:lnTo>
                    <a:pt x="380" y="381"/>
                  </a:lnTo>
                  <a:lnTo>
                    <a:pt x="393" y="368"/>
                  </a:lnTo>
                  <a:lnTo>
                    <a:pt x="402" y="355"/>
                  </a:lnTo>
                  <a:lnTo>
                    <a:pt x="412" y="338"/>
                  </a:lnTo>
                  <a:lnTo>
                    <a:pt x="421" y="323"/>
                  </a:lnTo>
                  <a:lnTo>
                    <a:pt x="427" y="304"/>
                  </a:lnTo>
                  <a:lnTo>
                    <a:pt x="430" y="288"/>
                  </a:lnTo>
                  <a:lnTo>
                    <a:pt x="434" y="269"/>
                  </a:lnTo>
                  <a:lnTo>
                    <a:pt x="434" y="251"/>
                  </a:lnTo>
                  <a:lnTo>
                    <a:pt x="434" y="251"/>
                  </a:lnTo>
                  <a:lnTo>
                    <a:pt x="434" y="251"/>
                  </a:lnTo>
                  <a:lnTo>
                    <a:pt x="434" y="230"/>
                  </a:lnTo>
                  <a:lnTo>
                    <a:pt x="430" y="212"/>
                  </a:lnTo>
                  <a:lnTo>
                    <a:pt x="427" y="195"/>
                  </a:lnTo>
                  <a:lnTo>
                    <a:pt x="421" y="176"/>
                  </a:lnTo>
                  <a:lnTo>
                    <a:pt x="412" y="162"/>
                  </a:lnTo>
                  <a:lnTo>
                    <a:pt x="402" y="145"/>
                  </a:lnTo>
                  <a:lnTo>
                    <a:pt x="393" y="132"/>
                  </a:lnTo>
                  <a:lnTo>
                    <a:pt x="380" y="119"/>
                  </a:lnTo>
                  <a:lnTo>
                    <a:pt x="367" y="106"/>
                  </a:lnTo>
                  <a:lnTo>
                    <a:pt x="352" y="95"/>
                  </a:lnTo>
                  <a:lnTo>
                    <a:pt x="338" y="86"/>
                  </a:lnTo>
                  <a:lnTo>
                    <a:pt x="321" y="78"/>
                  </a:lnTo>
                  <a:lnTo>
                    <a:pt x="304" y="73"/>
                  </a:lnTo>
                  <a:lnTo>
                    <a:pt x="286" y="67"/>
                  </a:lnTo>
                  <a:lnTo>
                    <a:pt x="267" y="65"/>
                  </a:lnTo>
                  <a:lnTo>
                    <a:pt x="248" y="63"/>
                  </a:lnTo>
                  <a:lnTo>
                    <a:pt x="248" y="63"/>
                  </a:lnTo>
                  <a:lnTo>
                    <a:pt x="248" y="63"/>
                  </a:lnTo>
                  <a:lnTo>
                    <a:pt x="230" y="65"/>
                  </a:lnTo>
                  <a:lnTo>
                    <a:pt x="211" y="67"/>
                  </a:lnTo>
                  <a:lnTo>
                    <a:pt x="193" y="73"/>
                  </a:lnTo>
                  <a:lnTo>
                    <a:pt x="176" y="78"/>
                  </a:lnTo>
                  <a:lnTo>
                    <a:pt x="159" y="86"/>
                  </a:lnTo>
                  <a:lnTo>
                    <a:pt x="145" y="95"/>
                  </a:lnTo>
                  <a:lnTo>
                    <a:pt x="130" y="106"/>
                  </a:lnTo>
                  <a:lnTo>
                    <a:pt x="117" y="119"/>
                  </a:lnTo>
                  <a:lnTo>
                    <a:pt x="106" y="132"/>
                  </a:lnTo>
                  <a:lnTo>
                    <a:pt x="95" y="145"/>
                  </a:lnTo>
                  <a:lnTo>
                    <a:pt x="85" y="162"/>
                  </a:lnTo>
                  <a:lnTo>
                    <a:pt x="78" y="176"/>
                  </a:lnTo>
                  <a:lnTo>
                    <a:pt x="70" y="195"/>
                  </a:lnTo>
                  <a:lnTo>
                    <a:pt x="67" y="212"/>
                  </a:lnTo>
                  <a:lnTo>
                    <a:pt x="63" y="230"/>
                  </a:lnTo>
                  <a:lnTo>
                    <a:pt x="63" y="251"/>
                  </a:lnTo>
                  <a:lnTo>
                    <a:pt x="63" y="251"/>
                  </a:lnTo>
                  <a:lnTo>
                    <a:pt x="63" y="251"/>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47">
              <a:extLst>
                <a:ext uri="{FF2B5EF4-FFF2-40B4-BE49-F238E27FC236}">
                  <a16:creationId xmlns:a16="http://schemas.microsoft.com/office/drawing/2014/main" id="{BBE7BE6F-0CBA-D4A0-42E7-204EBFDD9A38}"/>
                </a:ext>
              </a:extLst>
            </p:cNvPr>
            <p:cNvSpPr>
              <a:spLocks noEditPoints="1"/>
            </p:cNvSpPr>
            <p:nvPr/>
          </p:nvSpPr>
          <p:spPr bwMode="auto">
            <a:xfrm>
              <a:off x="1031875" y="6335713"/>
              <a:ext cx="395288" cy="395288"/>
            </a:xfrm>
            <a:custGeom>
              <a:avLst/>
              <a:gdLst>
                <a:gd name="T0" fmla="*/ 2 w 499"/>
                <a:gd name="T1" fmla="*/ 225 h 499"/>
                <a:gd name="T2" fmla="*/ 20 w 499"/>
                <a:gd name="T3" fmla="*/ 152 h 499"/>
                <a:gd name="T4" fmla="*/ 58 w 499"/>
                <a:gd name="T5" fmla="*/ 91 h 499"/>
                <a:gd name="T6" fmla="*/ 111 w 499"/>
                <a:gd name="T7" fmla="*/ 43 h 499"/>
                <a:gd name="T8" fmla="*/ 176 w 499"/>
                <a:gd name="T9" fmla="*/ 11 h 499"/>
                <a:gd name="T10" fmla="*/ 250 w 499"/>
                <a:gd name="T11" fmla="*/ 0 h 499"/>
                <a:gd name="T12" fmla="*/ 275 w 499"/>
                <a:gd name="T13" fmla="*/ 2 h 499"/>
                <a:gd name="T14" fmla="*/ 347 w 499"/>
                <a:gd name="T15" fmla="*/ 21 h 499"/>
                <a:gd name="T16" fmla="*/ 408 w 499"/>
                <a:gd name="T17" fmla="*/ 58 h 499"/>
                <a:gd name="T18" fmla="*/ 456 w 499"/>
                <a:gd name="T19" fmla="*/ 112 h 499"/>
                <a:gd name="T20" fmla="*/ 488 w 499"/>
                <a:gd name="T21" fmla="*/ 176 h 499"/>
                <a:gd name="T22" fmla="*/ 499 w 499"/>
                <a:gd name="T23" fmla="*/ 251 h 499"/>
                <a:gd name="T24" fmla="*/ 497 w 499"/>
                <a:gd name="T25" fmla="*/ 275 h 499"/>
                <a:gd name="T26" fmla="*/ 479 w 499"/>
                <a:gd name="T27" fmla="*/ 347 h 499"/>
                <a:gd name="T28" fmla="*/ 441 w 499"/>
                <a:gd name="T29" fmla="*/ 408 h 499"/>
                <a:gd name="T30" fmla="*/ 390 w 499"/>
                <a:gd name="T31" fmla="*/ 457 h 499"/>
                <a:gd name="T32" fmla="*/ 325 w 499"/>
                <a:gd name="T33" fmla="*/ 488 h 499"/>
                <a:gd name="T34" fmla="*/ 250 w 499"/>
                <a:gd name="T35" fmla="*/ 499 h 499"/>
                <a:gd name="T36" fmla="*/ 225 w 499"/>
                <a:gd name="T37" fmla="*/ 497 h 499"/>
                <a:gd name="T38" fmla="*/ 152 w 499"/>
                <a:gd name="T39" fmla="*/ 479 h 499"/>
                <a:gd name="T40" fmla="*/ 91 w 499"/>
                <a:gd name="T41" fmla="*/ 442 h 499"/>
                <a:gd name="T42" fmla="*/ 43 w 499"/>
                <a:gd name="T43" fmla="*/ 390 h 499"/>
                <a:gd name="T44" fmla="*/ 13 w 499"/>
                <a:gd name="T45" fmla="*/ 323 h 499"/>
                <a:gd name="T46" fmla="*/ 0 w 499"/>
                <a:gd name="T47" fmla="*/ 251 h 499"/>
                <a:gd name="T48" fmla="*/ 63 w 499"/>
                <a:gd name="T49" fmla="*/ 251 h 499"/>
                <a:gd name="T50" fmla="*/ 72 w 499"/>
                <a:gd name="T51" fmla="*/ 304 h 499"/>
                <a:gd name="T52" fmla="*/ 97 w 499"/>
                <a:gd name="T53" fmla="*/ 355 h 499"/>
                <a:gd name="T54" fmla="*/ 132 w 499"/>
                <a:gd name="T55" fmla="*/ 393 h 499"/>
                <a:gd name="T56" fmla="*/ 178 w 499"/>
                <a:gd name="T57" fmla="*/ 421 h 499"/>
                <a:gd name="T58" fmla="*/ 230 w 499"/>
                <a:gd name="T59" fmla="*/ 434 h 499"/>
                <a:gd name="T60" fmla="*/ 250 w 499"/>
                <a:gd name="T61" fmla="*/ 436 h 499"/>
                <a:gd name="T62" fmla="*/ 306 w 499"/>
                <a:gd name="T63" fmla="*/ 427 h 499"/>
                <a:gd name="T64" fmla="*/ 354 w 499"/>
                <a:gd name="T65" fmla="*/ 405 h 499"/>
                <a:gd name="T66" fmla="*/ 393 w 499"/>
                <a:gd name="T67" fmla="*/ 368 h 499"/>
                <a:gd name="T68" fmla="*/ 421 w 499"/>
                <a:gd name="T69" fmla="*/ 323 h 499"/>
                <a:gd name="T70" fmla="*/ 436 w 499"/>
                <a:gd name="T71" fmla="*/ 269 h 499"/>
                <a:gd name="T72" fmla="*/ 436 w 499"/>
                <a:gd name="T73" fmla="*/ 251 h 499"/>
                <a:gd name="T74" fmla="*/ 427 w 499"/>
                <a:gd name="T75" fmla="*/ 195 h 499"/>
                <a:gd name="T76" fmla="*/ 404 w 499"/>
                <a:gd name="T77" fmla="*/ 145 h 499"/>
                <a:gd name="T78" fmla="*/ 367 w 499"/>
                <a:gd name="T79" fmla="*/ 106 h 499"/>
                <a:gd name="T80" fmla="*/ 323 w 499"/>
                <a:gd name="T81" fmla="*/ 78 h 499"/>
                <a:gd name="T82" fmla="*/ 269 w 499"/>
                <a:gd name="T83" fmla="*/ 65 h 499"/>
                <a:gd name="T84" fmla="*/ 250 w 499"/>
                <a:gd name="T85" fmla="*/ 63 h 499"/>
                <a:gd name="T86" fmla="*/ 195 w 499"/>
                <a:gd name="T87" fmla="*/ 73 h 499"/>
                <a:gd name="T88" fmla="*/ 147 w 499"/>
                <a:gd name="T89" fmla="*/ 95 h 499"/>
                <a:gd name="T90" fmla="*/ 106 w 499"/>
                <a:gd name="T91" fmla="*/ 132 h 499"/>
                <a:gd name="T92" fmla="*/ 78 w 499"/>
                <a:gd name="T93" fmla="*/ 176 h 499"/>
                <a:gd name="T94" fmla="*/ 65 w 499"/>
                <a:gd name="T95" fmla="*/ 230 h 499"/>
                <a:gd name="T96" fmla="*/ 63 w 499"/>
                <a:gd name="T97" fmla="*/ 251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99" h="499">
                  <a:moveTo>
                    <a:pt x="0" y="251"/>
                  </a:moveTo>
                  <a:lnTo>
                    <a:pt x="0" y="251"/>
                  </a:lnTo>
                  <a:lnTo>
                    <a:pt x="2" y="225"/>
                  </a:lnTo>
                  <a:lnTo>
                    <a:pt x="6" y="199"/>
                  </a:lnTo>
                  <a:lnTo>
                    <a:pt x="13" y="176"/>
                  </a:lnTo>
                  <a:lnTo>
                    <a:pt x="20" y="152"/>
                  </a:lnTo>
                  <a:lnTo>
                    <a:pt x="32" y="132"/>
                  </a:lnTo>
                  <a:lnTo>
                    <a:pt x="43" y="112"/>
                  </a:lnTo>
                  <a:lnTo>
                    <a:pt x="58" y="91"/>
                  </a:lnTo>
                  <a:lnTo>
                    <a:pt x="74" y="74"/>
                  </a:lnTo>
                  <a:lnTo>
                    <a:pt x="91" y="58"/>
                  </a:lnTo>
                  <a:lnTo>
                    <a:pt x="111" y="43"/>
                  </a:lnTo>
                  <a:lnTo>
                    <a:pt x="132" y="32"/>
                  </a:lnTo>
                  <a:lnTo>
                    <a:pt x="152" y="21"/>
                  </a:lnTo>
                  <a:lnTo>
                    <a:pt x="176" y="11"/>
                  </a:lnTo>
                  <a:lnTo>
                    <a:pt x="200" y="6"/>
                  </a:lnTo>
                  <a:lnTo>
                    <a:pt x="225" y="2"/>
                  </a:lnTo>
                  <a:lnTo>
                    <a:pt x="250" y="0"/>
                  </a:lnTo>
                  <a:lnTo>
                    <a:pt x="250" y="0"/>
                  </a:lnTo>
                  <a:lnTo>
                    <a:pt x="250" y="0"/>
                  </a:lnTo>
                  <a:lnTo>
                    <a:pt x="275" y="2"/>
                  </a:lnTo>
                  <a:lnTo>
                    <a:pt x="301" y="6"/>
                  </a:lnTo>
                  <a:lnTo>
                    <a:pt x="325" y="11"/>
                  </a:lnTo>
                  <a:lnTo>
                    <a:pt x="347" y="21"/>
                  </a:lnTo>
                  <a:lnTo>
                    <a:pt x="369" y="32"/>
                  </a:lnTo>
                  <a:lnTo>
                    <a:pt x="390" y="43"/>
                  </a:lnTo>
                  <a:lnTo>
                    <a:pt x="408" y="58"/>
                  </a:lnTo>
                  <a:lnTo>
                    <a:pt x="427" y="74"/>
                  </a:lnTo>
                  <a:lnTo>
                    <a:pt x="441" y="91"/>
                  </a:lnTo>
                  <a:lnTo>
                    <a:pt x="456" y="112"/>
                  </a:lnTo>
                  <a:lnTo>
                    <a:pt x="469" y="132"/>
                  </a:lnTo>
                  <a:lnTo>
                    <a:pt x="479" y="152"/>
                  </a:lnTo>
                  <a:lnTo>
                    <a:pt x="488" y="176"/>
                  </a:lnTo>
                  <a:lnTo>
                    <a:pt x="493" y="199"/>
                  </a:lnTo>
                  <a:lnTo>
                    <a:pt x="497" y="225"/>
                  </a:lnTo>
                  <a:lnTo>
                    <a:pt x="499" y="251"/>
                  </a:lnTo>
                  <a:lnTo>
                    <a:pt x="499" y="251"/>
                  </a:lnTo>
                  <a:lnTo>
                    <a:pt x="499" y="251"/>
                  </a:lnTo>
                  <a:lnTo>
                    <a:pt x="497" y="275"/>
                  </a:lnTo>
                  <a:lnTo>
                    <a:pt x="493" y="301"/>
                  </a:lnTo>
                  <a:lnTo>
                    <a:pt x="488" y="323"/>
                  </a:lnTo>
                  <a:lnTo>
                    <a:pt x="479" y="347"/>
                  </a:lnTo>
                  <a:lnTo>
                    <a:pt x="469" y="369"/>
                  </a:lnTo>
                  <a:lnTo>
                    <a:pt x="456" y="390"/>
                  </a:lnTo>
                  <a:lnTo>
                    <a:pt x="441" y="408"/>
                  </a:lnTo>
                  <a:lnTo>
                    <a:pt x="427" y="427"/>
                  </a:lnTo>
                  <a:lnTo>
                    <a:pt x="408" y="442"/>
                  </a:lnTo>
                  <a:lnTo>
                    <a:pt x="390" y="457"/>
                  </a:lnTo>
                  <a:lnTo>
                    <a:pt x="369" y="470"/>
                  </a:lnTo>
                  <a:lnTo>
                    <a:pt x="347" y="479"/>
                  </a:lnTo>
                  <a:lnTo>
                    <a:pt x="325" y="488"/>
                  </a:lnTo>
                  <a:lnTo>
                    <a:pt x="301" y="494"/>
                  </a:lnTo>
                  <a:lnTo>
                    <a:pt x="275" y="497"/>
                  </a:lnTo>
                  <a:lnTo>
                    <a:pt x="250" y="499"/>
                  </a:lnTo>
                  <a:lnTo>
                    <a:pt x="250" y="499"/>
                  </a:lnTo>
                  <a:lnTo>
                    <a:pt x="250" y="499"/>
                  </a:lnTo>
                  <a:lnTo>
                    <a:pt x="225" y="497"/>
                  </a:lnTo>
                  <a:lnTo>
                    <a:pt x="200" y="494"/>
                  </a:lnTo>
                  <a:lnTo>
                    <a:pt x="176" y="488"/>
                  </a:lnTo>
                  <a:lnTo>
                    <a:pt x="152" y="479"/>
                  </a:lnTo>
                  <a:lnTo>
                    <a:pt x="132" y="470"/>
                  </a:lnTo>
                  <a:lnTo>
                    <a:pt x="111" y="457"/>
                  </a:lnTo>
                  <a:lnTo>
                    <a:pt x="91" y="442"/>
                  </a:lnTo>
                  <a:lnTo>
                    <a:pt x="74" y="427"/>
                  </a:lnTo>
                  <a:lnTo>
                    <a:pt x="58" y="408"/>
                  </a:lnTo>
                  <a:lnTo>
                    <a:pt x="43" y="390"/>
                  </a:lnTo>
                  <a:lnTo>
                    <a:pt x="32" y="369"/>
                  </a:lnTo>
                  <a:lnTo>
                    <a:pt x="20" y="347"/>
                  </a:lnTo>
                  <a:lnTo>
                    <a:pt x="13" y="323"/>
                  </a:lnTo>
                  <a:lnTo>
                    <a:pt x="6" y="301"/>
                  </a:lnTo>
                  <a:lnTo>
                    <a:pt x="2" y="275"/>
                  </a:lnTo>
                  <a:lnTo>
                    <a:pt x="0" y="251"/>
                  </a:lnTo>
                  <a:lnTo>
                    <a:pt x="0" y="251"/>
                  </a:lnTo>
                  <a:close/>
                  <a:moveTo>
                    <a:pt x="63" y="251"/>
                  </a:moveTo>
                  <a:lnTo>
                    <a:pt x="63" y="251"/>
                  </a:lnTo>
                  <a:lnTo>
                    <a:pt x="65" y="269"/>
                  </a:lnTo>
                  <a:lnTo>
                    <a:pt x="67" y="288"/>
                  </a:lnTo>
                  <a:lnTo>
                    <a:pt x="72" y="304"/>
                  </a:lnTo>
                  <a:lnTo>
                    <a:pt x="78" y="323"/>
                  </a:lnTo>
                  <a:lnTo>
                    <a:pt x="87" y="338"/>
                  </a:lnTo>
                  <a:lnTo>
                    <a:pt x="97" y="355"/>
                  </a:lnTo>
                  <a:lnTo>
                    <a:pt x="106" y="368"/>
                  </a:lnTo>
                  <a:lnTo>
                    <a:pt x="119" y="381"/>
                  </a:lnTo>
                  <a:lnTo>
                    <a:pt x="132" y="393"/>
                  </a:lnTo>
                  <a:lnTo>
                    <a:pt x="147" y="405"/>
                  </a:lnTo>
                  <a:lnTo>
                    <a:pt x="161" y="414"/>
                  </a:lnTo>
                  <a:lnTo>
                    <a:pt x="178" y="421"/>
                  </a:lnTo>
                  <a:lnTo>
                    <a:pt x="195" y="427"/>
                  </a:lnTo>
                  <a:lnTo>
                    <a:pt x="213" y="432"/>
                  </a:lnTo>
                  <a:lnTo>
                    <a:pt x="230" y="434"/>
                  </a:lnTo>
                  <a:lnTo>
                    <a:pt x="250" y="436"/>
                  </a:lnTo>
                  <a:lnTo>
                    <a:pt x="250" y="436"/>
                  </a:lnTo>
                  <a:lnTo>
                    <a:pt x="250" y="436"/>
                  </a:lnTo>
                  <a:lnTo>
                    <a:pt x="269" y="434"/>
                  </a:lnTo>
                  <a:lnTo>
                    <a:pt x="288" y="432"/>
                  </a:lnTo>
                  <a:lnTo>
                    <a:pt x="306" y="427"/>
                  </a:lnTo>
                  <a:lnTo>
                    <a:pt x="323" y="421"/>
                  </a:lnTo>
                  <a:lnTo>
                    <a:pt x="339" y="414"/>
                  </a:lnTo>
                  <a:lnTo>
                    <a:pt x="354" y="405"/>
                  </a:lnTo>
                  <a:lnTo>
                    <a:pt x="367" y="393"/>
                  </a:lnTo>
                  <a:lnTo>
                    <a:pt x="382" y="381"/>
                  </a:lnTo>
                  <a:lnTo>
                    <a:pt x="393" y="368"/>
                  </a:lnTo>
                  <a:lnTo>
                    <a:pt x="404" y="355"/>
                  </a:lnTo>
                  <a:lnTo>
                    <a:pt x="414" y="338"/>
                  </a:lnTo>
                  <a:lnTo>
                    <a:pt x="421" y="323"/>
                  </a:lnTo>
                  <a:lnTo>
                    <a:pt x="427" y="304"/>
                  </a:lnTo>
                  <a:lnTo>
                    <a:pt x="432" y="288"/>
                  </a:lnTo>
                  <a:lnTo>
                    <a:pt x="436" y="269"/>
                  </a:lnTo>
                  <a:lnTo>
                    <a:pt x="436" y="251"/>
                  </a:lnTo>
                  <a:lnTo>
                    <a:pt x="436" y="251"/>
                  </a:lnTo>
                  <a:lnTo>
                    <a:pt x="436" y="251"/>
                  </a:lnTo>
                  <a:lnTo>
                    <a:pt x="436" y="230"/>
                  </a:lnTo>
                  <a:lnTo>
                    <a:pt x="432" y="212"/>
                  </a:lnTo>
                  <a:lnTo>
                    <a:pt x="427" y="195"/>
                  </a:lnTo>
                  <a:lnTo>
                    <a:pt x="421" y="176"/>
                  </a:lnTo>
                  <a:lnTo>
                    <a:pt x="414" y="162"/>
                  </a:lnTo>
                  <a:lnTo>
                    <a:pt x="404" y="145"/>
                  </a:lnTo>
                  <a:lnTo>
                    <a:pt x="393" y="132"/>
                  </a:lnTo>
                  <a:lnTo>
                    <a:pt x="382" y="119"/>
                  </a:lnTo>
                  <a:lnTo>
                    <a:pt x="367" y="106"/>
                  </a:lnTo>
                  <a:lnTo>
                    <a:pt x="354" y="95"/>
                  </a:lnTo>
                  <a:lnTo>
                    <a:pt x="339" y="86"/>
                  </a:lnTo>
                  <a:lnTo>
                    <a:pt x="323" y="78"/>
                  </a:lnTo>
                  <a:lnTo>
                    <a:pt x="306" y="73"/>
                  </a:lnTo>
                  <a:lnTo>
                    <a:pt x="288" y="67"/>
                  </a:lnTo>
                  <a:lnTo>
                    <a:pt x="269" y="65"/>
                  </a:lnTo>
                  <a:lnTo>
                    <a:pt x="250" y="63"/>
                  </a:lnTo>
                  <a:lnTo>
                    <a:pt x="250" y="63"/>
                  </a:lnTo>
                  <a:lnTo>
                    <a:pt x="250" y="63"/>
                  </a:lnTo>
                  <a:lnTo>
                    <a:pt x="230" y="65"/>
                  </a:lnTo>
                  <a:lnTo>
                    <a:pt x="213" y="67"/>
                  </a:lnTo>
                  <a:lnTo>
                    <a:pt x="195" y="73"/>
                  </a:lnTo>
                  <a:lnTo>
                    <a:pt x="178" y="78"/>
                  </a:lnTo>
                  <a:lnTo>
                    <a:pt x="161" y="86"/>
                  </a:lnTo>
                  <a:lnTo>
                    <a:pt x="147" y="95"/>
                  </a:lnTo>
                  <a:lnTo>
                    <a:pt x="132" y="106"/>
                  </a:lnTo>
                  <a:lnTo>
                    <a:pt x="119" y="119"/>
                  </a:lnTo>
                  <a:lnTo>
                    <a:pt x="106" y="132"/>
                  </a:lnTo>
                  <a:lnTo>
                    <a:pt x="97" y="145"/>
                  </a:lnTo>
                  <a:lnTo>
                    <a:pt x="87" y="162"/>
                  </a:lnTo>
                  <a:lnTo>
                    <a:pt x="78" y="176"/>
                  </a:lnTo>
                  <a:lnTo>
                    <a:pt x="72" y="195"/>
                  </a:lnTo>
                  <a:lnTo>
                    <a:pt x="67" y="212"/>
                  </a:lnTo>
                  <a:lnTo>
                    <a:pt x="65" y="230"/>
                  </a:lnTo>
                  <a:lnTo>
                    <a:pt x="63" y="251"/>
                  </a:lnTo>
                  <a:lnTo>
                    <a:pt x="63" y="251"/>
                  </a:lnTo>
                  <a:lnTo>
                    <a:pt x="63" y="251"/>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48">
              <a:extLst>
                <a:ext uri="{FF2B5EF4-FFF2-40B4-BE49-F238E27FC236}">
                  <a16:creationId xmlns:a16="http://schemas.microsoft.com/office/drawing/2014/main" id="{1CFA01ED-E170-2522-411E-C71787CA6CFF}"/>
                </a:ext>
              </a:extLst>
            </p:cNvPr>
            <p:cNvSpPr>
              <a:spLocks/>
            </p:cNvSpPr>
            <p:nvPr/>
          </p:nvSpPr>
          <p:spPr bwMode="auto">
            <a:xfrm>
              <a:off x="803275" y="6019801"/>
              <a:ext cx="342900" cy="398463"/>
            </a:xfrm>
            <a:custGeom>
              <a:avLst/>
              <a:gdLst>
                <a:gd name="T0" fmla="*/ 0 w 432"/>
                <a:gd name="T1" fmla="*/ 41 h 501"/>
                <a:gd name="T2" fmla="*/ 48 w 432"/>
                <a:gd name="T3" fmla="*/ 0 h 501"/>
                <a:gd name="T4" fmla="*/ 432 w 432"/>
                <a:gd name="T5" fmla="*/ 460 h 501"/>
                <a:gd name="T6" fmla="*/ 384 w 432"/>
                <a:gd name="T7" fmla="*/ 501 h 501"/>
                <a:gd name="T8" fmla="*/ 0 w 432"/>
                <a:gd name="T9" fmla="*/ 41 h 501"/>
                <a:gd name="T10" fmla="*/ 0 w 432"/>
                <a:gd name="T11" fmla="*/ 41 h 501"/>
              </a:gdLst>
              <a:ahLst/>
              <a:cxnLst>
                <a:cxn ang="0">
                  <a:pos x="T0" y="T1"/>
                </a:cxn>
                <a:cxn ang="0">
                  <a:pos x="T2" y="T3"/>
                </a:cxn>
                <a:cxn ang="0">
                  <a:pos x="T4" y="T5"/>
                </a:cxn>
                <a:cxn ang="0">
                  <a:pos x="T6" y="T7"/>
                </a:cxn>
                <a:cxn ang="0">
                  <a:pos x="T8" y="T9"/>
                </a:cxn>
                <a:cxn ang="0">
                  <a:pos x="T10" y="T11"/>
                </a:cxn>
              </a:cxnLst>
              <a:rect l="0" t="0" r="r" b="b"/>
              <a:pathLst>
                <a:path w="432" h="501">
                  <a:moveTo>
                    <a:pt x="0" y="41"/>
                  </a:moveTo>
                  <a:lnTo>
                    <a:pt x="48" y="0"/>
                  </a:lnTo>
                  <a:lnTo>
                    <a:pt x="432" y="460"/>
                  </a:lnTo>
                  <a:lnTo>
                    <a:pt x="384" y="501"/>
                  </a:lnTo>
                  <a:lnTo>
                    <a:pt x="0" y="41"/>
                  </a:lnTo>
                  <a:lnTo>
                    <a:pt x="0" y="41"/>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49">
              <a:extLst>
                <a:ext uri="{FF2B5EF4-FFF2-40B4-BE49-F238E27FC236}">
                  <a16:creationId xmlns:a16="http://schemas.microsoft.com/office/drawing/2014/main" id="{A122611D-4F65-3A6B-E0E5-0A010310D88D}"/>
                </a:ext>
              </a:extLst>
            </p:cNvPr>
            <p:cNvSpPr>
              <a:spLocks/>
            </p:cNvSpPr>
            <p:nvPr/>
          </p:nvSpPr>
          <p:spPr bwMode="auto">
            <a:xfrm>
              <a:off x="285750" y="6013451"/>
              <a:ext cx="344488" cy="400050"/>
            </a:xfrm>
            <a:custGeom>
              <a:avLst/>
              <a:gdLst>
                <a:gd name="T0" fmla="*/ 0 w 434"/>
                <a:gd name="T1" fmla="*/ 462 h 503"/>
                <a:gd name="T2" fmla="*/ 386 w 434"/>
                <a:gd name="T3" fmla="*/ 0 h 503"/>
                <a:gd name="T4" fmla="*/ 434 w 434"/>
                <a:gd name="T5" fmla="*/ 41 h 503"/>
                <a:gd name="T6" fmla="*/ 48 w 434"/>
                <a:gd name="T7" fmla="*/ 503 h 503"/>
                <a:gd name="T8" fmla="*/ 0 w 434"/>
                <a:gd name="T9" fmla="*/ 462 h 503"/>
                <a:gd name="T10" fmla="*/ 0 w 434"/>
                <a:gd name="T11" fmla="*/ 462 h 503"/>
              </a:gdLst>
              <a:ahLst/>
              <a:cxnLst>
                <a:cxn ang="0">
                  <a:pos x="T0" y="T1"/>
                </a:cxn>
                <a:cxn ang="0">
                  <a:pos x="T2" y="T3"/>
                </a:cxn>
                <a:cxn ang="0">
                  <a:pos x="T4" y="T5"/>
                </a:cxn>
                <a:cxn ang="0">
                  <a:pos x="T6" y="T7"/>
                </a:cxn>
                <a:cxn ang="0">
                  <a:pos x="T8" y="T9"/>
                </a:cxn>
                <a:cxn ang="0">
                  <a:pos x="T10" y="T11"/>
                </a:cxn>
              </a:cxnLst>
              <a:rect l="0" t="0" r="r" b="b"/>
              <a:pathLst>
                <a:path w="434" h="503">
                  <a:moveTo>
                    <a:pt x="0" y="462"/>
                  </a:moveTo>
                  <a:lnTo>
                    <a:pt x="386" y="0"/>
                  </a:lnTo>
                  <a:lnTo>
                    <a:pt x="434" y="41"/>
                  </a:lnTo>
                  <a:lnTo>
                    <a:pt x="48" y="503"/>
                  </a:lnTo>
                  <a:lnTo>
                    <a:pt x="0" y="462"/>
                  </a:lnTo>
                  <a:lnTo>
                    <a:pt x="0" y="462"/>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50">
              <a:extLst>
                <a:ext uri="{FF2B5EF4-FFF2-40B4-BE49-F238E27FC236}">
                  <a16:creationId xmlns:a16="http://schemas.microsoft.com/office/drawing/2014/main" id="{82D1D650-2EF2-32F5-D618-70EF245425BB}"/>
                </a:ext>
              </a:extLst>
            </p:cNvPr>
            <p:cNvSpPr>
              <a:spLocks/>
            </p:cNvSpPr>
            <p:nvPr/>
          </p:nvSpPr>
          <p:spPr bwMode="auto">
            <a:xfrm>
              <a:off x="688975" y="6065838"/>
              <a:ext cx="50800" cy="292100"/>
            </a:xfrm>
            <a:custGeom>
              <a:avLst/>
              <a:gdLst>
                <a:gd name="T0" fmla="*/ 0 w 63"/>
                <a:gd name="T1" fmla="*/ 369 h 369"/>
                <a:gd name="T2" fmla="*/ 0 w 63"/>
                <a:gd name="T3" fmla="*/ 0 h 369"/>
                <a:gd name="T4" fmla="*/ 63 w 63"/>
                <a:gd name="T5" fmla="*/ 0 h 369"/>
                <a:gd name="T6" fmla="*/ 63 w 63"/>
                <a:gd name="T7" fmla="*/ 369 h 369"/>
                <a:gd name="T8" fmla="*/ 0 w 63"/>
                <a:gd name="T9" fmla="*/ 369 h 369"/>
                <a:gd name="T10" fmla="*/ 0 w 63"/>
                <a:gd name="T11" fmla="*/ 369 h 369"/>
              </a:gdLst>
              <a:ahLst/>
              <a:cxnLst>
                <a:cxn ang="0">
                  <a:pos x="T0" y="T1"/>
                </a:cxn>
                <a:cxn ang="0">
                  <a:pos x="T2" y="T3"/>
                </a:cxn>
                <a:cxn ang="0">
                  <a:pos x="T4" y="T5"/>
                </a:cxn>
                <a:cxn ang="0">
                  <a:pos x="T6" y="T7"/>
                </a:cxn>
                <a:cxn ang="0">
                  <a:pos x="T8" y="T9"/>
                </a:cxn>
                <a:cxn ang="0">
                  <a:pos x="T10" y="T11"/>
                </a:cxn>
              </a:cxnLst>
              <a:rect l="0" t="0" r="r" b="b"/>
              <a:pathLst>
                <a:path w="63" h="369">
                  <a:moveTo>
                    <a:pt x="0" y="369"/>
                  </a:moveTo>
                  <a:lnTo>
                    <a:pt x="0" y="0"/>
                  </a:lnTo>
                  <a:lnTo>
                    <a:pt x="63" y="0"/>
                  </a:lnTo>
                  <a:lnTo>
                    <a:pt x="63" y="369"/>
                  </a:lnTo>
                  <a:lnTo>
                    <a:pt x="0" y="369"/>
                  </a:lnTo>
                  <a:lnTo>
                    <a:pt x="0" y="369"/>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50" name="Group 49">
            <a:extLst>
              <a:ext uri="{FF2B5EF4-FFF2-40B4-BE49-F238E27FC236}">
                <a16:creationId xmlns:a16="http://schemas.microsoft.com/office/drawing/2014/main" id="{D7D36273-C413-A0A1-7FE9-87BB83E5D2AB}"/>
              </a:ext>
            </a:extLst>
          </p:cNvPr>
          <p:cNvGrpSpPr/>
          <p:nvPr/>
        </p:nvGrpSpPr>
        <p:grpSpPr>
          <a:xfrm>
            <a:off x="1038679" y="5553075"/>
            <a:ext cx="319334" cy="395090"/>
            <a:chOff x="10645776" y="2563813"/>
            <a:chExt cx="1398588" cy="1730375"/>
          </a:xfrm>
          <a:solidFill>
            <a:schemeClr val="bg1"/>
          </a:solidFill>
        </p:grpSpPr>
        <p:sp>
          <p:nvSpPr>
            <p:cNvPr id="51" name="Freeform 24">
              <a:extLst>
                <a:ext uri="{FF2B5EF4-FFF2-40B4-BE49-F238E27FC236}">
                  <a16:creationId xmlns:a16="http://schemas.microsoft.com/office/drawing/2014/main" id="{19FBF41D-728C-1467-D199-AD2A6D8D7AEB}"/>
                </a:ext>
              </a:extLst>
            </p:cNvPr>
            <p:cNvSpPr>
              <a:spLocks/>
            </p:cNvSpPr>
            <p:nvPr/>
          </p:nvSpPr>
          <p:spPr bwMode="auto">
            <a:xfrm>
              <a:off x="11126788" y="4038600"/>
              <a:ext cx="193675" cy="63500"/>
            </a:xfrm>
            <a:custGeom>
              <a:avLst/>
              <a:gdLst>
                <a:gd name="T0" fmla="*/ 203 w 243"/>
                <a:gd name="T1" fmla="*/ 0 h 82"/>
                <a:gd name="T2" fmla="*/ 41 w 243"/>
                <a:gd name="T3" fmla="*/ 0 h 82"/>
                <a:gd name="T4" fmla="*/ 41 w 243"/>
                <a:gd name="T5" fmla="*/ 0 h 82"/>
                <a:gd name="T6" fmla="*/ 32 w 243"/>
                <a:gd name="T7" fmla="*/ 0 h 82"/>
                <a:gd name="T8" fmla="*/ 24 w 243"/>
                <a:gd name="T9" fmla="*/ 4 h 82"/>
                <a:gd name="T10" fmla="*/ 18 w 243"/>
                <a:gd name="T11" fmla="*/ 8 h 82"/>
                <a:gd name="T12" fmla="*/ 13 w 243"/>
                <a:gd name="T13" fmla="*/ 12 h 82"/>
                <a:gd name="T14" fmla="*/ 7 w 243"/>
                <a:gd name="T15" fmla="*/ 17 h 82"/>
                <a:gd name="T16" fmla="*/ 3 w 243"/>
                <a:gd name="T17" fmla="*/ 25 h 82"/>
                <a:gd name="T18" fmla="*/ 1 w 243"/>
                <a:gd name="T19" fmla="*/ 32 h 82"/>
                <a:gd name="T20" fmla="*/ 0 w 243"/>
                <a:gd name="T21" fmla="*/ 40 h 82"/>
                <a:gd name="T22" fmla="*/ 0 w 243"/>
                <a:gd name="T23" fmla="*/ 40 h 82"/>
                <a:gd name="T24" fmla="*/ 1 w 243"/>
                <a:gd name="T25" fmla="*/ 50 h 82"/>
                <a:gd name="T26" fmla="*/ 3 w 243"/>
                <a:gd name="T27" fmla="*/ 57 h 82"/>
                <a:gd name="T28" fmla="*/ 7 w 243"/>
                <a:gd name="T29" fmla="*/ 63 h 82"/>
                <a:gd name="T30" fmla="*/ 13 w 243"/>
                <a:gd name="T31" fmla="*/ 69 h 82"/>
                <a:gd name="T32" fmla="*/ 18 w 243"/>
                <a:gd name="T33" fmla="*/ 74 h 82"/>
                <a:gd name="T34" fmla="*/ 24 w 243"/>
                <a:gd name="T35" fmla="*/ 78 h 82"/>
                <a:gd name="T36" fmla="*/ 32 w 243"/>
                <a:gd name="T37" fmla="*/ 80 h 82"/>
                <a:gd name="T38" fmla="*/ 41 w 243"/>
                <a:gd name="T39" fmla="*/ 82 h 82"/>
                <a:gd name="T40" fmla="*/ 203 w 243"/>
                <a:gd name="T41" fmla="*/ 82 h 82"/>
                <a:gd name="T42" fmla="*/ 203 w 243"/>
                <a:gd name="T43" fmla="*/ 82 h 82"/>
                <a:gd name="T44" fmla="*/ 210 w 243"/>
                <a:gd name="T45" fmla="*/ 80 h 82"/>
                <a:gd name="T46" fmla="*/ 218 w 243"/>
                <a:gd name="T47" fmla="*/ 78 h 82"/>
                <a:gd name="T48" fmla="*/ 225 w 243"/>
                <a:gd name="T49" fmla="*/ 74 h 82"/>
                <a:gd name="T50" fmla="*/ 231 w 243"/>
                <a:gd name="T51" fmla="*/ 69 h 82"/>
                <a:gd name="T52" fmla="*/ 235 w 243"/>
                <a:gd name="T53" fmla="*/ 63 h 82"/>
                <a:gd name="T54" fmla="*/ 239 w 243"/>
                <a:gd name="T55" fmla="*/ 57 h 82"/>
                <a:gd name="T56" fmla="*/ 243 w 243"/>
                <a:gd name="T57" fmla="*/ 50 h 82"/>
                <a:gd name="T58" fmla="*/ 243 w 243"/>
                <a:gd name="T59" fmla="*/ 40 h 82"/>
                <a:gd name="T60" fmla="*/ 243 w 243"/>
                <a:gd name="T61" fmla="*/ 40 h 82"/>
                <a:gd name="T62" fmla="*/ 243 w 243"/>
                <a:gd name="T63" fmla="*/ 32 h 82"/>
                <a:gd name="T64" fmla="*/ 239 w 243"/>
                <a:gd name="T65" fmla="*/ 25 h 82"/>
                <a:gd name="T66" fmla="*/ 235 w 243"/>
                <a:gd name="T67" fmla="*/ 17 h 82"/>
                <a:gd name="T68" fmla="*/ 231 w 243"/>
                <a:gd name="T69" fmla="*/ 12 h 82"/>
                <a:gd name="T70" fmla="*/ 225 w 243"/>
                <a:gd name="T71" fmla="*/ 8 h 82"/>
                <a:gd name="T72" fmla="*/ 218 w 243"/>
                <a:gd name="T73" fmla="*/ 4 h 82"/>
                <a:gd name="T74" fmla="*/ 210 w 243"/>
                <a:gd name="T75" fmla="*/ 0 h 82"/>
                <a:gd name="T76" fmla="*/ 203 w 243"/>
                <a:gd name="T77" fmla="*/ 0 h 82"/>
                <a:gd name="T78" fmla="*/ 203 w 243"/>
                <a:gd name="T79"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3" h="82">
                  <a:moveTo>
                    <a:pt x="203" y="0"/>
                  </a:moveTo>
                  <a:lnTo>
                    <a:pt x="41" y="0"/>
                  </a:lnTo>
                  <a:lnTo>
                    <a:pt x="41" y="0"/>
                  </a:lnTo>
                  <a:lnTo>
                    <a:pt x="32" y="0"/>
                  </a:lnTo>
                  <a:lnTo>
                    <a:pt x="24" y="4"/>
                  </a:lnTo>
                  <a:lnTo>
                    <a:pt x="18" y="8"/>
                  </a:lnTo>
                  <a:lnTo>
                    <a:pt x="13" y="12"/>
                  </a:lnTo>
                  <a:lnTo>
                    <a:pt x="7" y="17"/>
                  </a:lnTo>
                  <a:lnTo>
                    <a:pt x="3" y="25"/>
                  </a:lnTo>
                  <a:lnTo>
                    <a:pt x="1" y="32"/>
                  </a:lnTo>
                  <a:lnTo>
                    <a:pt x="0" y="40"/>
                  </a:lnTo>
                  <a:lnTo>
                    <a:pt x="0" y="40"/>
                  </a:lnTo>
                  <a:lnTo>
                    <a:pt x="1" y="50"/>
                  </a:lnTo>
                  <a:lnTo>
                    <a:pt x="3" y="57"/>
                  </a:lnTo>
                  <a:lnTo>
                    <a:pt x="7" y="63"/>
                  </a:lnTo>
                  <a:lnTo>
                    <a:pt x="13" y="69"/>
                  </a:lnTo>
                  <a:lnTo>
                    <a:pt x="18" y="74"/>
                  </a:lnTo>
                  <a:lnTo>
                    <a:pt x="24" y="78"/>
                  </a:lnTo>
                  <a:lnTo>
                    <a:pt x="32" y="80"/>
                  </a:lnTo>
                  <a:lnTo>
                    <a:pt x="41" y="82"/>
                  </a:lnTo>
                  <a:lnTo>
                    <a:pt x="203" y="82"/>
                  </a:lnTo>
                  <a:lnTo>
                    <a:pt x="203" y="82"/>
                  </a:lnTo>
                  <a:lnTo>
                    <a:pt x="210" y="80"/>
                  </a:lnTo>
                  <a:lnTo>
                    <a:pt x="218" y="78"/>
                  </a:lnTo>
                  <a:lnTo>
                    <a:pt x="225" y="74"/>
                  </a:lnTo>
                  <a:lnTo>
                    <a:pt x="231" y="69"/>
                  </a:lnTo>
                  <a:lnTo>
                    <a:pt x="235" y="63"/>
                  </a:lnTo>
                  <a:lnTo>
                    <a:pt x="239" y="57"/>
                  </a:lnTo>
                  <a:lnTo>
                    <a:pt x="243" y="50"/>
                  </a:lnTo>
                  <a:lnTo>
                    <a:pt x="243" y="40"/>
                  </a:lnTo>
                  <a:lnTo>
                    <a:pt x="243" y="40"/>
                  </a:lnTo>
                  <a:lnTo>
                    <a:pt x="243" y="32"/>
                  </a:lnTo>
                  <a:lnTo>
                    <a:pt x="239" y="25"/>
                  </a:lnTo>
                  <a:lnTo>
                    <a:pt x="235" y="17"/>
                  </a:lnTo>
                  <a:lnTo>
                    <a:pt x="231" y="12"/>
                  </a:lnTo>
                  <a:lnTo>
                    <a:pt x="225" y="8"/>
                  </a:lnTo>
                  <a:lnTo>
                    <a:pt x="218" y="4"/>
                  </a:lnTo>
                  <a:lnTo>
                    <a:pt x="210" y="0"/>
                  </a:lnTo>
                  <a:lnTo>
                    <a:pt x="203" y="0"/>
                  </a:lnTo>
                  <a:lnTo>
                    <a:pt x="203"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25">
              <a:extLst>
                <a:ext uri="{FF2B5EF4-FFF2-40B4-BE49-F238E27FC236}">
                  <a16:creationId xmlns:a16="http://schemas.microsoft.com/office/drawing/2014/main" id="{FB1570CA-C94F-43C9-D963-FCE4258ADDA4}"/>
                </a:ext>
              </a:extLst>
            </p:cNvPr>
            <p:cNvSpPr>
              <a:spLocks noEditPoints="1"/>
            </p:cNvSpPr>
            <p:nvPr/>
          </p:nvSpPr>
          <p:spPr bwMode="auto">
            <a:xfrm>
              <a:off x="10645776" y="2563813"/>
              <a:ext cx="1398588" cy="1730375"/>
            </a:xfrm>
            <a:custGeom>
              <a:avLst/>
              <a:gdLst>
                <a:gd name="T0" fmla="*/ 909 w 1762"/>
                <a:gd name="T1" fmla="*/ 551 h 2180"/>
                <a:gd name="T2" fmla="*/ 875 w 1762"/>
                <a:gd name="T3" fmla="*/ 558 h 2180"/>
                <a:gd name="T4" fmla="*/ 860 w 1762"/>
                <a:gd name="T5" fmla="*/ 600 h 2180"/>
                <a:gd name="T6" fmla="*/ 1141 w 1762"/>
                <a:gd name="T7" fmla="*/ 1550 h 2180"/>
                <a:gd name="T8" fmla="*/ 1168 w 1762"/>
                <a:gd name="T9" fmla="*/ 1559 h 2180"/>
                <a:gd name="T10" fmla="*/ 1196 w 1762"/>
                <a:gd name="T11" fmla="*/ 1546 h 2180"/>
                <a:gd name="T12" fmla="*/ 1373 w 1762"/>
                <a:gd name="T13" fmla="*/ 1614 h 2180"/>
                <a:gd name="T14" fmla="*/ 1373 w 1762"/>
                <a:gd name="T15" fmla="*/ 727 h 2180"/>
                <a:gd name="T16" fmla="*/ 1380 w 1762"/>
                <a:gd name="T17" fmla="*/ 750 h 2180"/>
                <a:gd name="T18" fmla="*/ 1405 w 1762"/>
                <a:gd name="T19" fmla="*/ 765 h 2180"/>
                <a:gd name="T20" fmla="*/ 1430 w 1762"/>
                <a:gd name="T21" fmla="*/ 763 h 2180"/>
                <a:gd name="T22" fmla="*/ 1451 w 1762"/>
                <a:gd name="T23" fmla="*/ 743 h 2180"/>
                <a:gd name="T24" fmla="*/ 1454 w 1762"/>
                <a:gd name="T25" fmla="*/ 201 h 2180"/>
                <a:gd name="T26" fmla="*/ 1439 w 1762"/>
                <a:gd name="T27" fmla="*/ 123 h 2180"/>
                <a:gd name="T28" fmla="*/ 1395 w 1762"/>
                <a:gd name="T29" fmla="*/ 59 h 2180"/>
                <a:gd name="T30" fmla="*/ 1331 w 1762"/>
                <a:gd name="T31" fmla="*/ 15 h 2180"/>
                <a:gd name="T32" fmla="*/ 1253 w 1762"/>
                <a:gd name="T33" fmla="*/ 0 h 2180"/>
                <a:gd name="T34" fmla="*/ 161 w 1762"/>
                <a:gd name="T35" fmla="*/ 4 h 2180"/>
                <a:gd name="T36" fmla="*/ 89 w 1762"/>
                <a:gd name="T37" fmla="*/ 34 h 2180"/>
                <a:gd name="T38" fmla="*/ 36 w 1762"/>
                <a:gd name="T39" fmla="*/ 89 h 2180"/>
                <a:gd name="T40" fmla="*/ 5 w 1762"/>
                <a:gd name="T41" fmla="*/ 161 h 2180"/>
                <a:gd name="T42" fmla="*/ 0 w 1762"/>
                <a:gd name="T43" fmla="*/ 1979 h 2180"/>
                <a:gd name="T44" fmla="*/ 17 w 1762"/>
                <a:gd name="T45" fmla="*/ 2057 h 2180"/>
                <a:gd name="T46" fmla="*/ 61 w 1762"/>
                <a:gd name="T47" fmla="*/ 2121 h 2180"/>
                <a:gd name="T48" fmla="*/ 123 w 1762"/>
                <a:gd name="T49" fmla="*/ 2165 h 2180"/>
                <a:gd name="T50" fmla="*/ 203 w 1762"/>
                <a:gd name="T51" fmla="*/ 2180 h 2180"/>
                <a:gd name="T52" fmla="*/ 1293 w 1762"/>
                <a:gd name="T53" fmla="*/ 2176 h 2180"/>
                <a:gd name="T54" fmla="*/ 1365 w 1762"/>
                <a:gd name="T55" fmla="*/ 2146 h 2180"/>
                <a:gd name="T56" fmla="*/ 1420 w 1762"/>
                <a:gd name="T57" fmla="*/ 2091 h 2180"/>
                <a:gd name="T58" fmla="*/ 1451 w 1762"/>
                <a:gd name="T59" fmla="*/ 2019 h 2180"/>
                <a:gd name="T60" fmla="*/ 1730 w 1762"/>
                <a:gd name="T61" fmla="*/ 1137 h 2180"/>
                <a:gd name="T62" fmla="*/ 1756 w 1762"/>
                <a:gd name="T63" fmla="*/ 1117 h 2180"/>
                <a:gd name="T64" fmla="*/ 1758 w 1762"/>
                <a:gd name="T65" fmla="*/ 1081 h 2180"/>
                <a:gd name="T66" fmla="*/ 203 w 1762"/>
                <a:gd name="T67" fmla="*/ 80 h 2180"/>
                <a:gd name="T68" fmla="*/ 1276 w 1762"/>
                <a:gd name="T69" fmla="*/ 84 h 2180"/>
                <a:gd name="T70" fmla="*/ 1319 w 1762"/>
                <a:gd name="T71" fmla="*/ 101 h 2180"/>
                <a:gd name="T72" fmla="*/ 1363 w 1762"/>
                <a:gd name="T73" fmla="*/ 154 h 2180"/>
                <a:gd name="T74" fmla="*/ 1373 w 1762"/>
                <a:gd name="T75" fmla="*/ 201 h 2180"/>
                <a:gd name="T76" fmla="*/ 81 w 1762"/>
                <a:gd name="T77" fmla="*/ 201 h 2180"/>
                <a:gd name="T78" fmla="*/ 91 w 1762"/>
                <a:gd name="T79" fmla="*/ 154 h 2180"/>
                <a:gd name="T80" fmla="*/ 135 w 1762"/>
                <a:gd name="T81" fmla="*/ 101 h 2180"/>
                <a:gd name="T82" fmla="*/ 178 w 1762"/>
                <a:gd name="T83" fmla="*/ 84 h 2180"/>
                <a:gd name="T84" fmla="*/ 1253 w 1762"/>
                <a:gd name="T85" fmla="*/ 2100 h 2180"/>
                <a:gd name="T86" fmla="*/ 178 w 1762"/>
                <a:gd name="T87" fmla="*/ 2096 h 2180"/>
                <a:gd name="T88" fmla="*/ 135 w 1762"/>
                <a:gd name="T89" fmla="*/ 2079 h 2180"/>
                <a:gd name="T90" fmla="*/ 91 w 1762"/>
                <a:gd name="T91" fmla="*/ 2026 h 2180"/>
                <a:gd name="T92" fmla="*/ 81 w 1762"/>
                <a:gd name="T93" fmla="*/ 1979 h 2180"/>
                <a:gd name="T94" fmla="*/ 1373 w 1762"/>
                <a:gd name="T95" fmla="*/ 1979 h 2180"/>
                <a:gd name="T96" fmla="*/ 1363 w 1762"/>
                <a:gd name="T97" fmla="*/ 2026 h 2180"/>
                <a:gd name="T98" fmla="*/ 1319 w 1762"/>
                <a:gd name="T99" fmla="*/ 2079 h 2180"/>
                <a:gd name="T100" fmla="*/ 1276 w 1762"/>
                <a:gd name="T101" fmla="*/ 2096 h 2180"/>
                <a:gd name="T102" fmla="*/ 1331 w 1762"/>
                <a:gd name="T103" fmla="*/ 1130 h 2180"/>
                <a:gd name="T104" fmla="*/ 1308 w 1762"/>
                <a:gd name="T105" fmla="*/ 1143 h 2180"/>
                <a:gd name="T106" fmla="*/ 1612 w 1762"/>
                <a:gd name="T107" fmla="*/ 1077 h 2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62" h="2180">
                  <a:moveTo>
                    <a:pt x="1743" y="1063"/>
                  </a:moveTo>
                  <a:lnTo>
                    <a:pt x="921" y="555"/>
                  </a:lnTo>
                  <a:lnTo>
                    <a:pt x="921" y="555"/>
                  </a:lnTo>
                  <a:lnTo>
                    <a:pt x="909" y="551"/>
                  </a:lnTo>
                  <a:lnTo>
                    <a:pt x="896" y="549"/>
                  </a:lnTo>
                  <a:lnTo>
                    <a:pt x="885" y="551"/>
                  </a:lnTo>
                  <a:lnTo>
                    <a:pt x="875" y="558"/>
                  </a:lnTo>
                  <a:lnTo>
                    <a:pt x="875" y="558"/>
                  </a:lnTo>
                  <a:lnTo>
                    <a:pt x="866" y="566"/>
                  </a:lnTo>
                  <a:lnTo>
                    <a:pt x="860" y="577"/>
                  </a:lnTo>
                  <a:lnTo>
                    <a:pt x="858" y="589"/>
                  </a:lnTo>
                  <a:lnTo>
                    <a:pt x="860" y="600"/>
                  </a:lnTo>
                  <a:lnTo>
                    <a:pt x="1128" y="1529"/>
                  </a:lnTo>
                  <a:lnTo>
                    <a:pt x="1128" y="1529"/>
                  </a:lnTo>
                  <a:lnTo>
                    <a:pt x="1133" y="1540"/>
                  </a:lnTo>
                  <a:lnTo>
                    <a:pt x="1141" y="1550"/>
                  </a:lnTo>
                  <a:lnTo>
                    <a:pt x="1152" y="1555"/>
                  </a:lnTo>
                  <a:lnTo>
                    <a:pt x="1164" y="1559"/>
                  </a:lnTo>
                  <a:lnTo>
                    <a:pt x="1164" y="1559"/>
                  </a:lnTo>
                  <a:lnTo>
                    <a:pt x="1168" y="1559"/>
                  </a:lnTo>
                  <a:lnTo>
                    <a:pt x="1168" y="1559"/>
                  </a:lnTo>
                  <a:lnTo>
                    <a:pt x="1179" y="1557"/>
                  </a:lnTo>
                  <a:lnTo>
                    <a:pt x="1188" y="1553"/>
                  </a:lnTo>
                  <a:lnTo>
                    <a:pt x="1196" y="1546"/>
                  </a:lnTo>
                  <a:lnTo>
                    <a:pt x="1204" y="1536"/>
                  </a:lnTo>
                  <a:lnTo>
                    <a:pt x="1367" y="1206"/>
                  </a:lnTo>
                  <a:lnTo>
                    <a:pt x="1373" y="1204"/>
                  </a:lnTo>
                  <a:lnTo>
                    <a:pt x="1373" y="1614"/>
                  </a:lnTo>
                  <a:lnTo>
                    <a:pt x="81" y="1614"/>
                  </a:lnTo>
                  <a:lnTo>
                    <a:pt x="81" y="363"/>
                  </a:lnTo>
                  <a:lnTo>
                    <a:pt x="1373" y="363"/>
                  </a:lnTo>
                  <a:lnTo>
                    <a:pt x="1373" y="727"/>
                  </a:lnTo>
                  <a:lnTo>
                    <a:pt x="1373" y="727"/>
                  </a:lnTo>
                  <a:lnTo>
                    <a:pt x="1375" y="735"/>
                  </a:lnTo>
                  <a:lnTo>
                    <a:pt x="1376" y="743"/>
                  </a:lnTo>
                  <a:lnTo>
                    <a:pt x="1380" y="750"/>
                  </a:lnTo>
                  <a:lnTo>
                    <a:pt x="1386" y="756"/>
                  </a:lnTo>
                  <a:lnTo>
                    <a:pt x="1392" y="760"/>
                  </a:lnTo>
                  <a:lnTo>
                    <a:pt x="1397" y="763"/>
                  </a:lnTo>
                  <a:lnTo>
                    <a:pt x="1405" y="765"/>
                  </a:lnTo>
                  <a:lnTo>
                    <a:pt x="1414" y="767"/>
                  </a:lnTo>
                  <a:lnTo>
                    <a:pt x="1414" y="767"/>
                  </a:lnTo>
                  <a:lnTo>
                    <a:pt x="1422" y="765"/>
                  </a:lnTo>
                  <a:lnTo>
                    <a:pt x="1430" y="763"/>
                  </a:lnTo>
                  <a:lnTo>
                    <a:pt x="1437" y="760"/>
                  </a:lnTo>
                  <a:lnTo>
                    <a:pt x="1443" y="756"/>
                  </a:lnTo>
                  <a:lnTo>
                    <a:pt x="1447" y="750"/>
                  </a:lnTo>
                  <a:lnTo>
                    <a:pt x="1451" y="743"/>
                  </a:lnTo>
                  <a:lnTo>
                    <a:pt x="1454" y="735"/>
                  </a:lnTo>
                  <a:lnTo>
                    <a:pt x="1454" y="727"/>
                  </a:lnTo>
                  <a:lnTo>
                    <a:pt x="1454" y="201"/>
                  </a:lnTo>
                  <a:lnTo>
                    <a:pt x="1454" y="201"/>
                  </a:lnTo>
                  <a:lnTo>
                    <a:pt x="1452" y="180"/>
                  </a:lnTo>
                  <a:lnTo>
                    <a:pt x="1451" y="161"/>
                  </a:lnTo>
                  <a:lnTo>
                    <a:pt x="1445" y="142"/>
                  </a:lnTo>
                  <a:lnTo>
                    <a:pt x="1439" y="123"/>
                  </a:lnTo>
                  <a:lnTo>
                    <a:pt x="1430" y="106"/>
                  </a:lnTo>
                  <a:lnTo>
                    <a:pt x="1420" y="89"/>
                  </a:lnTo>
                  <a:lnTo>
                    <a:pt x="1409" y="74"/>
                  </a:lnTo>
                  <a:lnTo>
                    <a:pt x="1395" y="59"/>
                  </a:lnTo>
                  <a:lnTo>
                    <a:pt x="1380" y="46"/>
                  </a:lnTo>
                  <a:lnTo>
                    <a:pt x="1365" y="34"/>
                  </a:lnTo>
                  <a:lnTo>
                    <a:pt x="1348" y="25"/>
                  </a:lnTo>
                  <a:lnTo>
                    <a:pt x="1331" y="15"/>
                  </a:lnTo>
                  <a:lnTo>
                    <a:pt x="1312" y="10"/>
                  </a:lnTo>
                  <a:lnTo>
                    <a:pt x="1293" y="4"/>
                  </a:lnTo>
                  <a:lnTo>
                    <a:pt x="1272" y="0"/>
                  </a:lnTo>
                  <a:lnTo>
                    <a:pt x="1253" y="0"/>
                  </a:lnTo>
                  <a:lnTo>
                    <a:pt x="203" y="0"/>
                  </a:lnTo>
                  <a:lnTo>
                    <a:pt x="203" y="0"/>
                  </a:lnTo>
                  <a:lnTo>
                    <a:pt x="182" y="0"/>
                  </a:lnTo>
                  <a:lnTo>
                    <a:pt x="161" y="4"/>
                  </a:lnTo>
                  <a:lnTo>
                    <a:pt x="142" y="10"/>
                  </a:lnTo>
                  <a:lnTo>
                    <a:pt x="123" y="15"/>
                  </a:lnTo>
                  <a:lnTo>
                    <a:pt x="106" y="25"/>
                  </a:lnTo>
                  <a:lnTo>
                    <a:pt x="89" y="34"/>
                  </a:lnTo>
                  <a:lnTo>
                    <a:pt x="74" y="46"/>
                  </a:lnTo>
                  <a:lnTo>
                    <a:pt x="61" y="59"/>
                  </a:lnTo>
                  <a:lnTo>
                    <a:pt x="47" y="74"/>
                  </a:lnTo>
                  <a:lnTo>
                    <a:pt x="36" y="89"/>
                  </a:lnTo>
                  <a:lnTo>
                    <a:pt x="24" y="106"/>
                  </a:lnTo>
                  <a:lnTo>
                    <a:pt x="17" y="123"/>
                  </a:lnTo>
                  <a:lnTo>
                    <a:pt x="9" y="142"/>
                  </a:lnTo>
                  <a:lnTo>
                    <a:pt x="5" y="161"/>
                  </a:lnTo>
                  <a:lnTo>
                    <a:pt x="2" y="180"/>
                  </a:lnTo>
                  <a:lnTo>
                    <a:pt x="0" y="201"/>
                  </a:lnTo>
                  <a:lnTo>
                    <a:pt x="0" y="1979"/>
                  </a:lnTo>
                  <a:lnTo>
                    <a:pt x="0" y="1979"/>
                  </a:lnTo>
                  <a:lnTo>
                    <a:pt x="2" y="2000"/>
                  </a:lnTo>
                  <a:lnTo>
                    <a:pt x="5" y="2019"/>
                  </a:lnTo>
                  <a:lnTo>
                    <a:pt x="9" y="2038"/>
                  </a:lnTo>
                  <a:lnTo>
                    <a:pt x="17" y="2057"/>
                  </a:lnTo>
                  <a:lnTo>
                    <a:pt x="24" y="2074"/>
                  </a:lnTo>
                  <a:lnTo>
                    <a:pt x="36" y="2091"/>
                  </a:lnTo>
                  <a:lnTo>
                    <a:pt x="47" y="2106"/>
                  </a:lnTo>
                  <a:lnTo>
                    <a:pt x="61" y="2121"/>
                  </a:lnTo>
                  <a:lnTo>
                    <a:pt x="74" y="2134"/>
                  </a:lnTo>
                  <a:lnTo>
                    <a:pt x="89" y="2146"/>
                  </a:lnTo>
                  <a:lnTo>
                    <a:pt x="106" y="2155"/>
                  </a:lnTo>
                  <a:lnTo>
                    <a:pt x="123" y="2165"/>
                  </a:lnTo>
                  <a:lnTo>
                    <a:pt x="142" y="2170"/>
                  </a:lnTo>
                  <a:lnTo>
                    <a:pt x="161" y="2176"/>
                  </a:lnTo>
                  <a:lnTo>
                    <a:pt x="182" y="2180"/>
                  </a:lnTo>
                  <a:lnTo>
                    <a:pt x="203" y="2180"/>
                  </a:lnTo>
                  <a:lnTo>
                    <a:pt x="1253" y="2180"/>
                  </a:lnTo>
                  <a:lnTo>
                    <a:pt x="1253" y="2180"/>
                  </a:lnTo>
                  <a:lnTo>
                    <a:pt x="1272" y="2180"/>
                  </a:lnTo>
                  <a:lnTo>
                    <a:pt x="1293" y="2176"/>
                  </a:lnTo>
                  <a:lnTo>
                    <a:pt x="1312" y="2170"/>
                  </a:lnTo>
                  <a:lnTo>
                    <a:pt x="1331" y="2165"/>
                  </a:lnTo>
                  <a:lnTo>
                    <a:pt x="1348" y="2155"/>
                  </a:lnTo>
                  <a:lnTo>
                    <a:pt x="1365" y="2146"/>
                  </a:lnTo>
                  <a:lnTo>
                    <a:pt x="1380" y="2134"/>
                  </a:lnTo>
                  <a:lnTo>
                    <a:pt x="1395" y="2121"/>
                  </a:lnTo>
                  <a:lnTo>
                    <a:pt x="1409" y="2106"/>
                  </a:lnTo>
                  <a:lnTo>
                    <a:pt x="1420" y="2091"/>
                  </a:lnTo>
                  <a:lnTo>
                    <a:pt x="1430" y="2074"/>
                  </a:lnTo>
                  <a:lnTo>
                    <a:pt x="1439" y="2057"/>
                  </a:lnTo>
                  <a:lnTo>
                    <a:pt x="1445" y="2038"/>
                  </a:lnTo>
                  <a:lnTo>
                    <a:pt x="1451" y="2019"/>
                  </a:lnTo>
                  <a:lnTo>
                    <a:pt x="1452" y="2000"/>
                  </a:lnTo>
                  <a:lnTo>
                    <a:pt x="1454" y="1979"/>
                  </a:lnTo>
                  <a:lnTo>
                    <a:pt x="1454" y="1189"/>
                  </a:lnTo>
                  <a:lnTo>
                    <a:pt x="1730" y="1137"/>
                  </a:lnTo>
                  <a:lnTo>
                    <a:pt x="1730" y="1137"/>
                  </a:lnTo>
                  <a:lnTo>
                    <a:pt x="1741" y="1134"/>
                  </a:lnTo>
                  <a:lnTo>
                    <a:pt x="1751" y="1126"/>
                  </a:lnTo>
                  <a:lnTo>
                    <a:pt x="1756" y="1117"/>
                  </a:lnTo>
                  <a:lnTo>
                    <a:pt x="1762" y="1105"/>
                  </a:lnTo>
                  <a:lnTo>
                    <a:pt x="1762" y="1105"/>
                  </a:lnTo>
                  <a:lnTo>
                    <a:pt x="1762" y="1092"/>
                  </a:lnTo>
                  <a:lnTo>
                    <a:pt x="1758" y="1081"/>
                  </a:lnTo>
                  <a:lnTo>
                    <a:pt x="1752" y="1071"/>
                  </a:lnTo>
                  <a:lnTo>
                    <a:pt x="1743" y="1063"/>
                  </a:lnTo>
                  <a:lnTo>
                    <a:pt x="1743" y="1063"/>
                  </a:lnTo>
                  <a:close/>
                  <a:moveTo>
                    <a:pt x="203" y="80"/>
                  </a:moveTo>
                  <a:lnTo>
                    <a:pt x="1253" y="80"/>
                  </a:lnTo>
                  <a:lnTo>
                    <a:pt x="1253" y="80"/>
                  </a:lnTo>
                  <a:lnTo>
                    <a:pt x="1264" y="82"/>
                  </a:lnTo>
                  <a:lnTo>
                    <a:pt x="1276" y="84"/>
                  </a:lnTo>
                  <a:lnTo>
                    <a:pt x="1289" y="85"/>
                  </a:lnTo>
                  <a:lnTo>
                    <a:pt x="1299" y="89"/>
                  </a:lnTo>
                  <a:lnTo>
                    <a:pt x="1310" y="95"/>
                  </a:lnTo>
                  <a:lnTo>
                    <a:pt x="1319" y="101"/>
                  </a:lnTo>
                  <a:lnTo>
                    <a:pt x="1338" y="116"/>
                  </a:lnTo>
                  <a:lnTo>
                    <a:pt x="1354" y="135"/>
                  </a:lnTo>
                  <a:lnTo>
                    <a:pt x="1359" y="144"/>
                  </a:lnTo>
                  <a:lnTo>
                    <a:pt x="1363" y="154"/>
                  </a:lnTo>
                  <a:lnTo>
                    <a:pt x="1369" y="165"/>
                  </a:lnTo>
                  <a:lnTo>
                    <a:pt x="1371" y="177"/>
                  </a:lnTo>
                  <a:lnTo>
                    <a:pt x="1373" y="190"/>
                  </a:lnTo>
                  <a:lnTo>
                    <a:pt x="1373" y="201"/>
                  </a:lnTo>
                  <a:lnTo>
                    <a:pt x="1373" y="283"/>
                  </a:lnTo>
                  <a:lnTo>
                    <a:pt x="81" y="283"/>
                  </a:lnTo>
                  <a:lnTo>
                    <a:pt x="81" y="201"/>
                  </a:lnTo>
                  <a:lnTo>
                    <a:pt x="81" y="201"/>
                  </a:lnTo>
                  <a:lnTo>
                    <a:pt x="81" y="190"/>
                  </a:lnTo>
                  <a:lnTo>
                    <a:pt x="83" y="177"/>
                  </a:lnTo>
                  <a:lnTo>
                    <a:pt x="87" y="165"/>
                  </a:lnTo>
                  <a:lnTo>
                    <a:pt x="91" y="154"/>
                  </a:lnTo>
                  <a:lnTo>
                    <a:pt x="97" y="144"/>
                  </a:lnTo>
                  <a:lnTo>
                    <a:pt x="102" y="135"/>
                  </a:lnTo>
                  <a:lnTo>
                    <a:pt x="117" y="116"/>
                  </a:lnTo>
                  <a:lnTo>
                    <a:pt x="135" y="101"/>
                  </a:lnTo>
                  <a:lnTo>
                    <a:pt x="144" y="95"/>
                  </a:lnTo>
                  <a:lnTo>
                    <a:pt x="155" y="89"/>
                  </a:lnTo>
                  <a:lnTo>
                    <a:pt x="167" y="85"/>
                  </a:lnTo>
                  <a:lnTo>
                    <a:pt x="178" y="84"/>
                  </a:lnTo>
                  <a:lnTo>
                    <a:pt x="190" y="82"/>
                  </a:lnTo>
                  <a:lnTo>
                    <a:pt x="203" y="80"/>
                  </a:lnTo>
                  <a:lnTo>
                    <a:pt x="203" y="80"/>
                  </a:lnTo>
                  <a:close/>
                  <a:moveTo>
                    <a:pt x="1253" y="2100"/>
                  </a:moveTo>
                  <a:lnTo>
                    <a:pt x="203" y="2100"/>
                  </a:lnTo>
                  <a:lnTo>
                    <a:pt x="203" y="2100"/>
                  </a:lnTo>
                  <a:lnTo>
                    <a:pt x="190" y="2098"/>
                  </a:lnTo>
                  <a:lnTo>
                    <a:pt x="178" y="2096"/>
                  </a:lnTo>
                  <a:lnTo>
                    <a:pt x="167" y="2095"/>
                  </a:lnTo>
                  <a:lnTo>
                    <a:pt x="155" y="2091"/>
                  </a:lnTo>
                  <a:lnTo>
                    <a:pt x="144" y="2085"/>
                  </a:lnTo>
                  <a:lnTo>
                    <a:pt x="135" y="2079"/>
                  </a:lnTo>
                  <a:lnTo>
                    <a:pt x="117" y="2064"/>
                  </a:lnTo>
                  <a:lnTo>
                    <a:pt x="102" y="2045"/>
                  </a:lnTo>
                  <a:lnTo>
                    <a:pt x="97" y="2036"/>
                  </a:lnTo>
                  <a:lnTo>
                    <a:pt x="91" y="2026"/>
                  </a:lnTo>
                  <a:lnTo>
                    <a:pt x="87" y="2015"/>
                  </a:lnTo>
                  <a:lnTo>
                    <a:pt x="83" y="2003"/>
                  </a:lnTo>
                  <a:lnTo>
                    <a:pt x="81" y="1990"/>
                  </a:lnTo>
                  <a:lnTo>
                    <a:pt x="81" y="1979"/>
                  </a:lnTo>
                  <a:lnTo>
                    <a:pt x="81" y="1696"/>
                  </a:lnTo>
                  <a:lnTo>
                    <a:pt x="1373" y="1696"/>
                  </a:lnTo>
                  <a:lnTo>
                    <a:pt x="1373" y="1979"/>
                  </a:lnTo>
                  <a:lnTo>
                    <a:pt x="1373" y="1979"/>
                  </a:lnTo>
                  <a:lnTo>
                    <a:pt x="1373" y="1990"/>
                  </a:lnTo>
                  <a:lnTo>
                    <a:pt x="1371" y="2003"/>
                  </a:lnTo>
                  <a:lnTo>
                    <a:pt x="1369" y="2015"/>
                  </a:lnTo>
                  <a:lnTo>
                    <a:pt x="1363" y="2026"/>
                  </a:lnTo>
                  <a:lnTo>
                    <a:pt x="1359" y="2036"/>
                  </a:lnTo>
                  <a:lnTo>
                    <a:pt x="1354" y="2045"/>
                  </a:lnTo>
                  <a:lnTo>
                    <a:pt x="1338" y="2064"/>
                  </a:lnTo>
                  <a:lnTo>
                    <a:pt x="1319" y="2079"/>
                  </a:lnTo>
                  <a:lnTo>
                    <a:pt x="1310" y="2085"/>
                  </a:lnTo>
                  <a:lnTo>
                    <a:pt x="1299" y="2091"/>
                  </a:lnTo>
                  <a:lnTo>
                    <a:pt x="1289" y="2095"/>
                  </a:lnTo>
                  <a:lnTo>
                    <a:pt x="1276" y="2096"/>
                  </a:lnTo>
                  <a:lnTo>
                    <a:pt x="1264" y="2098"/>
                  </a:lnTo>
                  <a:lnTo>
                    <a:pt x="1253" y="2100"/>
                  </a:lnTo>
                  <a:lnTo>
                    <a:pt x="1253" y="2100"/>
                  </a:lnTo>
                  <a:close/>
                  <a:moveTo>
                    <a:pt x="1331" y="1130"/>
                  </a:moveTo>
                  <a:lnTo>
                    <a:pt x="1331" y="1130"/>
                  </a:lnTo>
                  <a:lnTo>
                    <a:pt x="1323" y="1132"/>
                  </a:lnTo>
                  <a:lnTo>
                    <a:pt x="1314" y="1137"/>
                  </a:lnTo>
                  <a:lnTo>
                    <a:pt x="1308" y="1143"/>
                  </a:lnTo>
                  <a:lnTo>
                    <a:pt x="1302" y="1151"/>
                  </a:lnTo>
                  <a:lnTo>
                    <a:pt x="1177" y="1407"/>
                  </a:lnTo>
                  <a:lnTo>
                    <a:pt x="966" y="680"/>
                  </a:lnTo>
                  <a:lnTo>
                    <a:pt x="1612" y="1077"/>
                  </a:lnTo>
                  <a:lnTo>
                    <a:pt x="1331" y="113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9169478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5B553CB1-077A-2CBA-936D-BEE8827D44DC}"/>
              </a:ext>
            </a:extLst>
          </p:cNvPr>
          <p:cNvSpPr>
            <a:spLocks noGrp="1"/>
          </p:cNvSpPr>
          <p:nvPr>
            <p:ph type="title"/>
          </p:nvPr>
        </p:nvSpPr>
        <p:spPr/>
        <p:txBody>
          <a:bodyPr>
            <a:normAutofit/>
          </a:bodyPr>
          <a:lstStyle/>
          <a:p>
            <a:r>
              <a:rPr lang="en-IN" dirty="0"/>
              <a:t>Solution</a:t>
            </a:r>
          </a:p>
        </p:txBody>
      </p:sp>
      <p:pic>
        <p:nvPicPr>
          <p:cNvPr id="31" name="Picture Placeholder 30" descr="A cell phone with a reflection of a city on the screen&#10;&#10;Description automatically generated">
            <a:extLst>
              <a:ext uri="{FF2B5EF4-FFF2-40B4-BE49-F238E27FC236}">
                <a16:creationId xmlns:a16="http://schemas.microsoft.com/office/drawing/2014/main" id="{9F37044F-CF4B-7B30-6DA2-37DF299D5F66}"/>
              </a:ext>
            </a:extLst>
          </p:cNvPr>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a:stretch/>
        </p:blipFill>
        <p:spPr>
          <a:xfrm>
            <a:off x="693392" y="1949310"/>
            <a:ext cx="4478129" cy="4908690"/>
          </a:xfrm>
        </p:spPr>
      </p:pic>
      <p:sp>
        <p:nvSpPr>
          <p:cNvPr id="18" name="Text Placeholder 17">
            <a:extLst>
              <a:ext uri="{FF2B5EF4-FFF2-40B4-BE49-F238E27FC236}">
                <a16:creationId xmlns:a16="http://schemas.microsoft.com/office/drawing/2014/main" id="{15F3D23E-9CA9-0529-FBA9-3EEFE945A428}"/>
              </a:ext>
            </a:extLst>
          </p:cNvPr>
          <p:cNvSpPr>
            <a:spLocks noGrp="1"/>
          </p:cNvSpPr>
          <p:nvPr>
            <p:ph type="body" sz="quarter" idx="11"/>
          </p:nvPr>
        </p:nvSpPr>
        <p:spPr/>
        <p:txBody>
          <a:body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In </a:t>
            </a:r>
            <a:r>
              <a:rPr lang="en-GB" dirty="0" err="1"/>
              <a:t>commodo</a:t>
            </a:r>
            <a:r>
              <a:rPr lang="en-GB" dirty="0"/>
              <a:t> </a:t>
            </a:r>
            <a:r>
              <a:rPr lang="en-GB" dirty="0" err="1"/>
              <a:t>tellus</a:t>
            </a:r>
            <a:r>
              <a:rPr lang="en-GB" dirty="0"/>
              <a:t> </a:t>
            </a:r>
            <a:r>
              <a:rPr lang="en-GB" dirty="0" err="1"/>
              <a:t>nec</a:t>
            </a:r>
            <a:r>
              <a:rPr lang="en-GB" dirty="0"/>
              <a:t> </a:t>
            </a:r>
            <a:r>
              <a:rPr lang="en-GB" dirty="0" err="1"/>
              <a:t>pretium</a:t>
            </a:r>
            <a:r>
              <a:rPr lang="en-GB" dirty="0"/>
              <a:t> </a:t>
            </a:r>
            <a:r>
              <a:rPr lang="en-GB" dirty="0" err="1"/>
              <a:t>consectetur</a:t>
            </a:r>
            <a:r>
              <a:rPr lang="en-GB" dirty="0"/>
              <a:t>. Morbi </a:t>
            </a:r>
            <a:r>
              <a:rPr lang="en-GB" dirty="0" err="1"/>
              <a:t>vel</a:t>
            </a:r>
            <a:r>
              <a:rPr lang="en-GB" dirty="0"/>
              <a:t> pharetra </a:t>
            </a:r>
            <a:r>
              <a:rPr lang="en-GB" dirty="0" err="1"/>
              <a:t>tellus</a:t>
            </a:r>
            <a:r>
              <a:rPr lang="en-GB" dirty="0"/>
              <a:t>. </a:t>
            </a:r>
          </a:p>
        </p:txBody>
      </p:sp>
      <p:sp>
        <p:nvSpPr>
          <p:cNvPr id="19" name="Text Placeholder 18">
            <a:extLst>
              <a:ext uri="{FF2B5EF4-FFF2-40B4-BE49-F238E27FC236}">
                <a16:creationId xmlns:a16="http://schemas.microsoft.com/office/drawing/2014/main" id="{901C1A4D-2FFC-1E31-F160-36283BF40549}"/>
              </a:ext>
            </a:extLst>
          </p:cNvPr>
          <p:cNvSpPr>
            <a:spLocks noGrp="1"/>
          </p:cNvSpPr>
          <p:nvPr>
            <p:ph type="body" sz="quarter" idx="13"/>
          </p:nvPr>
        </p:nvSpPr>
        <p:spPr/>
        <p:txBody>
          <a:bodyPr/>
          <a:lstStyle/>
          <a:p>
            <a:r>
              <a:rPr lang="en-IN" dirty="0"/>
              <a:t>Lorem ipsum </a:t>
            </a:r>
            <a:r>
              <a:rPr lang="en-IN" dirty="0" err="1"/>
              <a:t>dolor</a:t>
            </a:r>
            <a:r>
              <a:rPr lang="en-IN" dirty="0"/>
              <a:t> </a:t>
            </a:r>
          </a:p>
        </p:txBody>
      </p:sp>
      <p:sp>
        <p:nvSpPr>
          <p:cNvPr id="24" name="Text Placeholder 23">
            <a:extLst>
              <a:ext uri="{FF2B5EF4-FFF2-40B4-BE49-F238E27FC236}">
                <a16:creationId xmlns:a16="http://schemas.microsoft.com/office/drawing/2014/main" id="{83F7A63D-6D99-231A-51E7-7F89E9CC3586}"/>
              </a:ext>
            </a:extLst>
          </p:cNvPr>
          <p:cNvSpPr>
            <a:spLocks noGrp="1"/>
          </p:cNvSpPr>
          <p:nvPr>
            <p:ph type="body" sz="quarter" idx="20"/>
          </p:nvPr>
        </p:nvSpPr>
        <p:spPr/>
        <p:txBody>
          <a:body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In </a:t>
            </a:r>
            <a:r>
              <a:rPr lang="en-GB" dirty="0" err="1"/>
              <a:t>commodo</a:t>
            </a:r>
            <a:r>
              <a:rPr lang="en-GB" dirty="0"/>
              <a:t> </a:t>
            </a:r>
            <a:r>
              <a:rPr lang="en-GB" dirty="0" err="1"/>
              <a:t>tellus</a:t>
            </a:r>
            <a:r>
              <a:rPr lang="en-GB" dirty="0"/>
              <a:t> </a:t>
            </a:r>
            <a:r>
              <a:rPr lang="en-GB" dirty="0" err="1"/>
              <a:t>nec</a:t>
            </a:r>
            <a:r>
              <a:rPr lang="en-GB" dirty="0"/>
              <a:t> </a:t>
            </a:r>
            <a:r>
              <a:rPr lang="en-GB" dirty="0" err="1"/>
              <a:t>pretium</a:t>
            </a:r>
            <a:r>
              <a:rPr lang="en-GB" dirty="0"/>
              <a:t> </a:t>
            </a:r>
            <a:r>
              <a:rPr lang="en-GB" dirty="0" err="1"/>
              <a:t>consectetur</a:t>
            </a:r>
            <a:r>
              <a:rPr lang="en-GB" dirty="0"/>
              <a:t>. Morbi </a:t>
            </a:r>
            <a:r>
              <a:rPr lang="en-GB" dirty="0" err="1"/>
              <a:t>vel</a:t>
            </a:r>
            <a:r>
              <a:rPr lang="en-GB" dirty="0"/>
              <a:t> pharetra </a:t>
            </a:r>
            <a:r>
              <a:rPr lang="en-GB" dirty="0" err="1"/>
              <a:t>tellus</a:t>
            </a:r>
            <a:r>
              <a:rPr lang="en-GB" dirty="0"/>
              <a:t>. </a:t>
            </a:r>
          </a:p>
        </p:txBody>
      </p:sp>
      <p:sp>
        <p:nvSpPr>
          <p:cNvPr id="25" name="Text Placeholder 24">
            <a:extLst>
              <a:ext uri="{FF2B5EF4-FFF2-40B4-BE49-F238E27FC236}">
                <a16:creationId xmlns:a16="http://schemas.microsoft.com/office/drawing/2014/main" id="{DD70232C-811B-3FC1-81DE-EAA3759CCE41}"/>
              </a:ext>
            </a:extLst>
          </p:cNvPr>
          <p:cNvSpPr>
            <a:spLocks noGrp="1"/>
          </p:cNvSpPr>
          <p:nvPr>
            <p:ph type="body" sz="quarter" idx="21"/>
          </p:nvPr>
        </p:nvSpPr>
        <p:spPr/>
        <p:txBody>
          <a:bodyPr/>
          <a:lstStyle/>
          <a:p>
            <a:r>
              <a:rPr lang="en-IN" dirty="0"/>
              <a:t>Lorem ipsum </a:t>
            </a:r>
            <a:r>
              <a:rPr lang="en-IN" dirty="0" err="1"/>
              <a:t>dolor</a:t>
            </a:r>
            <a:r>
              <a:rPr lang="en-IN" dirty="0"/>
              <a:t> </a:t>
            </a:r>
          </a:p>
        </p:txBody>
      </p:sp>
      <p:sp>
        <p:nvSpPr>
          <p:cNvPr id="26" name="Text Placeholder 25">
            <a:extLst>
              <a:ext uri="{FF2B5EF4-FFF2-40B4-BE49-F238E27FC236}">
                <a16:creationId xmlns:a16="http://schemas.microsoft.com/office/drawing/2014/main" id="{B197B038-82D0-EE45-6ECE-904D80A5D49E}"/>
              </a:ext>
            </a:extLst>
          </p:cNvPr>
          <p:cNvSpPr>
            <a:spLocks noGrp="1"/>
          </p:cNvSpPr>
          <p:nvPr>
            <p:ph type="body" sz="quarter" idx="22"/>
          </p:nvPr>
        </p:nvSpPr>
        <p:spPr/>
        <p:txBody>
          <a:body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In </a:t>
            </a:r>
            <a:r>
              <a:rPr lang="en-GB" dirty="0" err="1"/>
              <a:t>commodo</a:t>
            </a:r>
            <a:r>
              <a:rPr lang="en-GB" dirty="0"/>
              <a:t> </a:t>
            </a:r>
            <a:r>
              <a:rPr lang="en-GB" dirty="0" err="1"/>
              <a:t>tellus</a:t>
            </a:r>
            <a:r>
              <a:rPr lang="en-GB" dirty="0"/>
              <a:t> </a:t>
            </a:r>
            <a:r>
              <a:rPr lang="en-GB" dirty="0" err="1"/>
              <a:t>nec</a:t>
            </a:r>
            <a:r>
              <a:rPr lang="en-GB" dirty="0"/>
              <a:t> </a:t>
            </a:r>
            <a:r>
              <a:rPr lang="en-GB" dirty="0" err="1"/>
              <a:t>pretium</a:t>
            </a:r>
            <a:r>
              <a:rPr lang="en-GB" dirty="0"/>
              <a:t> </a:t>
            </a:r>
            <a:r>
              <a:rPr lang="en-GB" dirty="0" err="1"/>
              <a:t>consectetur</a:t>
            </a:r>
            <a:r>
              <a:rPr lang="en-GB" dirty="0"/>
              <a:t>. Morbi </a:t>
            </a:r>
            <a:r>
              <a:rPr lang="en-GB" dirty="0" err="1"/>
              <a:t>vel</a:t>
            </a:r>
            <a:r>
              <a:rPr lang="en-GB" dirty="0"/>
              <a:t> pharetra </a:t>
            </a:r>
            <a:r>
              <a:rPr lang="en-GB" dirty="0" err="1"/>
              <a:t>tellus</a:t>
            </a:r>
            <a:r>
              <a:rPr lang="en-GB" dirty="0"/>
              <a:t>. </a:t>
            </a:r>
          </a:p>
        </p:txBody>
      </p:sp>
      <p:sp>
        <p:nvSpPr>
          <p:cNvPr id="27" name="Text Placeholder 26">
            <a:extLst>
              <a:ext uri="{FF2B5EF4-FFF2-40B4-BE49-F238E27FC236}">
                <a16:creationId xmlns:a16="http://schemas.microsoft.com/office/drawing/2014/main" id="{A858E9AE-BCDB-E5F3-1002-CCC07E3B0AAF}"/>
              </a:ext>
            </a:extLst>
          </p:cNvPr>
          <p:cNvSpPr>
            <a:spLocks noGrp="1"/>
          </p:cNvSpPr>
          <p:nvPr>
            <p:ph type="body" sz="quarter" idx="23"/>
          </p:nvPr>
        </p:nvSpPr>
        <p:spPr/>
        <p:txBody>
          <a:bodyPr/>
          <a:lstStyle/>
          <a:p>
            <a:r>
              <a:rPr lang="en-IN" dirty="0"/>
              <a:t>Lorem ipsum </a:t>
            </a:r>
            <a:r>
              <a:rPr lang="en-IN" dirty="0" err="1"/>
              <a:t>dolor</a:t>
            </a:r>
            <a:r>
              <a:rPr lang="en-IN" dirty="0"/>
              <a:t> </a:t>
            </a:r>
          </a:p>
        </p:txBody>
      </p:sp>
      <p:sp>
        <p:nvSpPr>
          <p:cNvPr id="28" name="Text Placeholder 27">
            <a:extLst>
              <a:ext uri="{FF2B5EF4-FFF2-40B4-BE49-F238E27FC236}">
                <a16:creationId xmlns:a16="http://schemas.microsoft.com/office/drawing/2014/main" id="{D74B63BF-07A5-31E1-3602-4E732D55885D}"/>
              </a:ext>
            </a:extLst>
          </p:cNvPr>
          <p:cNvSpPr>
            <a:spLocks noGrp="1"/>
          </p:cNvSpPr>
          <p:nvPr>
            <p:ph type="body" sz="quarter" idx="24"/>
          </p:nvPr>
        </p:nvSpPr>
        <p:spPr/>
        <p:txBody>
          <a:body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In </a:t>
            </a:r>
            <a:r>
              <a:rPr lang="en-GB" dirty="0" err="1"/>
              <a:t>commodo</a:t>
            </a:r>
            <a:r>
              <a:rPr lang="en-GB" dirty="0"/>
              <a:t> </a:t>
            </a:r>
            <a:r>
              <a:rPr lang="en-GB" dirty="0" err="1"/>
              <a:t>tellus</a:t>
            </a:r>
            <a:r>
              <a:rPr lang="en-GB" dirty="0"/>
              <a:t> </a:t>
            </a:r>
            <a:r>
              <a:rPr lang="en-GB" dirty="0" err="1"/>
              <a:t>nec</a:t>
            </a:r>
            <a:r>
              <a:rPr lang="en-GB" dirty="0"/>
              <a:t> </a:t>
            </a:r>
            <a:r>
              <a:rPr lang="en-GB" dirty="0" err="1"/>
              <a:t>pretium</a:t>
            </a:r>
            <a:r>
              <a:rPr lang="en-GB" dirty="0"/>
              <a:t> </a:t>
            </a:r>
            <a:r>
              <a:rPr lang="en-GB" dirty="0" err="1"/>
              <a:t>consectetur</a:t>
            </a:r>
            <a:r>
              <a:rPr lang="en-GB" dirty="0"/>
              <a:t>. Morbi </a:t>
            </a:r>
            <a:r>
              <a:rPr lang="en-GB" dirty="0" err="1"/>
              <a:t>vel</a:t>
            </a:r>
            <a:r>
              <a:rPr lang="en-GB" dirty="0"/>
              <a:t> pharetra </a:t>
            </a:r>
            <a:r>
              <a:rPr lang="en-GB" dirty="0" err="1"/>
              <a:t>tellus</a:t>
            </a:r>
            <a:r>
              <a:rPr lang="en-GB" dirty="0"/>
              <a:t>. </a:t>
            </a:r>
          </a:p>
        </p:txBody>
      </p:sp>
      <p:sp>
        <p:nvSpPr>
          <p:cNvPr id="29" name="Text Placeholder 28">
            <a:extLst>
              <a:ext uri="{FF2B5EF4-FFF2-40B4-BE49-F238E27FC236}">
                <a16:creationId xmlns:a16="http://schemas.microsoft.com/office/drawing/2014/main" id="{45C5272D-5D99-7066-F5FC-1EA064295120}"/>
              </a:ext>
            </a:extLst>
          </p:cNvPr>
          <p:cNvSpPr>
            <a:spLocks noGrp="1"/>
          </p:cNvSpPr>
          <p:nvPr>
            <p:ph type="body" sz="quarter" idx="25"/>
          </p:nvPr>
        </p:nvSpPr>
        <p:spPr/>
        <p:txBody>
          <a:bodyPr/>
          <a:lstStyle/>
          <a:p>
            <a:r>
              <a:rPr lang="en-IN" dirty="0"/>
              <a:t>Lorem ipsum </a:t>
            </a:r>
            <a:r>
              <a:rPr lang="en-IN" dirty="0" err="1"/>
              <a:t>dolor</a:t>
            </a:r>
            <a:r>
              <a:rPr lang="en-IN" dirty="0"/>
              <a:t> </a:t>
            </a:r>
          </a:p>
        </p:txBody>
      </p:sp>
      <p:grpSp>
        <p:nvGrpSpPr>
          <p:cNvPr id="65" name="Group 64">
            <a:extLst>
              <a:ext uri="{FF2B5EF4-FFF2-40B4-BE49-F238E27FC236}">
                <a16:creationId xmlns:a16="http://schemas.microsoft.com/office/drawing/2014/main" id="{4807FF28-AA36-6C67-E511-B14BB891A133}"/>
              </a:ext>
            </a:extLst>
          </p:cNvPr>
          <p:cNvGrpSpPr/>
          <p:nvPr/>
        </p:nvGrpSpPr>
        <p:grpSpPr>
          <a:xfrm>
            <a:off x="6935143" y="1434470"/>
            <a:ext cx="427358" cy="331487"/>
            <a:chOff x="9874627" y="4832737"/>
            <a:chExt cx="512404" cy="397454"/>
          </a:xfrm>
          <a:solidFill>
            <a:schemeClr val="bg1"/>
          </a:solidFill>
        </p:grpSpPr>
        <p:grpSp>
          <p:nvGrpSpPr>
            <p:cNvPr id="66" name="Graphic 3">
              <a:extLst>
                <a:ext uri="{FF2B5EF4-FFF2-40B4-BE49-F238E27FC236}">
                  <a16:creationId xmlns:a16="http://schemas.microsoft.com/office/drawing/2014/main" id="{7A38CEBD-62B5-342F-CE77-8A087ED7E331}"/>
                </a:ext>
              </a:extLst>
            </p:cNvPr>
            <p:cNvGrpSpPr/>
            <p:nvPr/>
          </p:nvGrpSpPr>
          <p:grpSpPr>
            <a:xfrm>
              <a:off x="9874627" y="4832737"/>
              <a:ext cx="167989" cy="174010"/>
              <a:chOff x="3709130" y="283368"/>
              <a:chExt cx="403955" cy="418433"/>
            </a:xfrm>
            <a:grpFill/>
          </p:grpSpPr>
          <p:sp>
            <p:nvSpPr>
              <p:cNvPr id="80" name="Freeform: Shape 79">
                <a:extLst>
                  <a:ext uri="{FF2B5EF4-FFF2-40B4-BE49-F238E27FC236}">
                    <a16:creationId xmlns:a16="http://schemas.microsoft.com/office/drawing/2014/main" id="{9025EFCE-5982-AC6D-2CAF-63B2C2B0EFAF}"/>
                  </a:ext>
                </a:extLst>
              </p:cNvPr>
              <p:cNvSpPr/>
              <p:nvPr/>
            </p:nvSpPr>
            <p:spPr>
              <a:xfrm>
                <a:off x="3760755" y="283368"/>
                <a:ext cx="300799" cy="300799"/>
              </a:xfrm>
              <a:custGeom>
                <a:avLst/>
                <a:gdLst>
                  <a:gd name="connsiteX0" fmla="*/ 150400 w 300799"/>
                  <a:gd name="connsiteY0" fmla="*/ 300800 h 300799"/>
                  <a:gd name="connsiteX1" fmla="*/ 0 w 300799"/>
                  <a:gd name="connsiteY1" fmla="*/ 150400 h 300799"/>
                  <a:gd name="connsiteX2" fmla="*/ 150400 w 300799"/>
                  <a:gd name="connsiteY2" fmla="*/ 0 h 300799"/>
                  <a:gd name="connsiteX3" fmla="*/ 300800 w 300799"/>
                  <a:gd name="connsiteY3" fmla="*/ 150400 h 300799"/>
                  <a:gd name="connsiteX4" fmla="*/ 150400 w 300799"/>
                  <a:gd name="connsiteY4" fmla="*/ 300800 h 300799"/>
                  <a:gd name="connsiteX5" fmla="*/ 150400 w 300799"/>
                  <a:gd name="connsiteY5" fmla="*/ 38100 h 300799"/>
                  <a:gd name="connsiteX6" fmla="*/ 38100 w 300799"/>
                  <a:gd name="connsiteY6" fmla="*/ 150400 h 300799"/>
                  <a:gd name="connsiteX7" fmla="*/ 150400 w 300799"/>
                  <a:gd name="connsiteY7" fmla="*/ 262700 h 300799"/>
                  <a:gd name="connsiteX8" fmla="*/ 262700 w 300799"/>
                  <a:gd name="connsiteY8" fmla="*/ 150400 h 300799"/>
                  <a:gd name="connsiteX9" fmla="*/ 150400 w 300799"/>
                  <a:gd name="connsiteY9" fmla="*/ 38100 h 30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0799" h="300799">
                    <a:moveTo>
                      <a:pt x="150400" y="300800"/>
                    </a:moveTo>
                    <a:cubicBezTo>
                      <a:pt x="67437" y="300800"/>
                      <a:pt x="0" y="233363"/>
                      <a:pt x="0" y="150400"/>
                    </a:cubicBezTo>
                    <a:cubicBezTo>
                      <a:pt x="0" y="67437"/>
                      <a:pt x="67437" y="0"/>
                      <a:pt x="150400" y="0"/>
                    </a:cubicBezTo>
                    <a:cubicBezTo>
                      <a:pt x="233363" y="0"/>
                      <a:pt x="300800" y="67532"/>
                      <a:pt x="300800" y="150400"/>
                    </a:cubicBezTo>
                    <a:cubicBezTo>
                      <a:pt x="300800" y="233267"/>
                      <a:pt x="233363" y="300800"/>
                      <a:pt x="150400" y="300800"/>
                    </a:cubicBezTo>
                    <a:close/>
                    <a:moveTo>
                      <a:pt x="150400" y="38100"/>
                    </a:moveTo>
                    <a:cubicBezTo>
                      <a:pt x="88487" y="38100"/>
                      <a:pt x="38100" y="88487"/>
                      <a:pt x="38100" y="150400"/>
                    </a:cubicBezTo>
                    <a:cubicBezTo>
                      <a:pt x="38100" y="212312"/>
                      <a:pt x="88487" y="262700"/>
                      <a:pt x="150400" y="262700"/>
                    </a:cubicBezTo>
                    <a:cubicBezTo>
                      <a:pt x="212312" y="262700"/>
                      <a:pt x="262700" y="212312"/>
                      <a:pt x="262700" y="150400"/>
                    </a:cubicBezTo>
                    <a:cubicBezTo>
                      <a:pt x="262700" y="88487"/>
                      <a:pt x="212312" y="38100"/>
                      <a:pt x="150400" y="38100"/>
                    </a:cubicBezTo>
                    <a:close/>
                  </a:path>
                </a:pathLst>
              </a:custGeom>
              <a:grpFill/>
              <a:ln w="9525" cap="flat">
                <a:noFill/>
                <a:prstDash val="solid"/>
                <a:miter/>
              </a:ln>
            </p:spPr>
            <p:txBody>
              <a:bodyPr rtlCol="0" anchor="ctr"/>
              <a:lstStyle/>
              <a:p>
                <a:endParaRPr lang="en-IN"/>
              </a:p>
            </p:txBody>
          </p:sp>
          <p:sp>
            <p:nvSpPr>
              <p:cNvPr id="81" name="Freeform: Shape 80">
                <a:extLst>
                  <a:ext uri="{FF2B5EF4-FFF2-40B4-BE49-F238E27FC236}">
                    <a16:creationId xmlns:a16="http://schemas.microsoft.com/office/drawing/2014/main" id="{CE3C0E77-98C0-2A8D-301B-6F2CE4271597}"/>
                  </a:ext>
                </a:extLst>
              </p:cNvPr>
              <p:cNvSpPr/>
              <p:nvPr/>
            </p:nvSpPr>
            <p:spPr>
              <a:xfrm>
                <a:off x="3709130" y="606456"/>
                <a:ext cx="201929" cy="95345"/>
              </a:xfrm>
              <a:custGeom>
                <a:avLst/>
                <a:gdLst>
                  <a:gd name="connsiteX0" fmla="*/ 38100 w 201929"/>
                  <a:gd name="connsiteY0" fmla="*/ 95345 h 95345"/>
                  <a:gd name="connsiteX1" fmla="*/ 0 w 201929"/>
                  <a:gd name="connsiteY1" fmla="*/ 95345 h 95345"/>
                  <a:gd name="connsiteX2" fmla="*/ 95345 w 201929"/>
                  <a:gd name="connsiteY2" fmla="*/ 0 h 95345"/>
                  <a:gd name="connsiteX3" fmla="*/ 201930 w 201929"/>
                  <a:gd name="connsiteY3" fmla="*/ 0 h 95345"/>
                  <a:gd name="connsiteX4" fmla="*/ 201930 w 201929"/>
                  <a:gd name="connsiteY4" fmla="*/ 38100 h 95345"/>
                  <a:gd name="connsiteX5" fmla="*/ 95345 w 201929"/>
                  <a:gd name="connsiteY5" fmla="*/ 38100 h 95345"/>
                  <a:gd name="connsiteX6" fmla="*/ 38100 w 201929"/>
                  <a:gd name="connsiteY6" fmla="*/ 95345 h 9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929" h="95345">
                    <a:moveTo>
                      <a:pt x="38100" y="95345"/>
                    </a:moveTo>
                    <a:lnTo>
                      <a:pt x="0" y="95345"/>
                    </a:lnTo>
                    <a:cubicBezTo>
                      <a:pt x="0" y="42767"/>
                      <a:pt x="42767" y="0"/>
                      <a:pt x="95345" y="0"/>
                    </a:cubicBezTo>
                    <a:lnTo>
                      <a:pt x="201930" y="0"/>
                    </a:lnTo>
                    <a:lnTo>
                      <a:pt x="201930" y="38100"/>
                    </a:lnTo>
                    <a:lnTo>
                      <a:pt x="95345" y="38100"/>
                    </a:lnTo>
                    <a:cubicBezTo>
                      <a:pt x="63817" y="38100"/>
                      <a:pt x="38100" y="63818"/>
                      <a:pt x="38100" y="95345"/>
                    </a:cubicBezTo>
                    <a:close/>
                  </a:path>
                </a:pathLst>
              </a:custGeom>
              <a:grpFill/>
              <a:ln w="9525" cap="flat">
                <a:noFill/>
                <a:prstDash val="solid"/>
                <a:miter/>
              </a:ln>
            </p:spPr>
            <p:txBody>
              <a:bodyPr rtlCol="0" anchor="ctr"/>
              <a:lstStyle/>
              <a:p>
                <a:endParaRPr lang="en-IN"/>
              </a:p>
            </p:txBody>
          </p:sp>
          <p:sp>
            <p:nvSpPr>
              <p:cNvPr id="82" name="Freeform: Shape 81">
                <a:extLst>
                  <a:ext uri="{FF2B5EF4-FFF2-40B4-BE49-F238E27FC236}">
                    <a16:creationId xmlns:a16="http://schemas.microsoft.com/office/drawing/2014/main" id="{B6267954-4E74-3031-3CB3-6B2F12807EFF}"/>
                  </a:ext>
                </a:extLst>
              </p:cNvPr>
              <p:cNvSpPr/>
              <p:nvPr/>
            </p:nvSpPr>
            <p:spPr>
              <a:xfrm>
                <a:off x="3911155" y="606456"/>
                <a:ext cx="201930" cy="95345"/>
              </a:xfrm>
              <a:custGeom>
                <a:avLst/>
                <a:gdLst>
                  <a:gd name="connsiteX0" fmla="*/ 201930 w 201930"/>
                  <a:gd name="connsiteY0" fmla="*/ 95345 h 95345"/>
                  <a:gd name="connsiteX1" fmla="*/ 163830 w 201930"/>
                  <a:gd name="connsiteY1" fmla="*/ 95345 h 95345"/>
                  <a:gd name="connsiteX2" fmla="*/ 106585 w 201930"/>
                  <a:gd name="connsiteY2" fmla="*/ 38100 h 95345"/>
                  <a:gd name="connsiteX3" fmla="*/ 0 w 201930"/>
                  <a:gd name="connsiteY3" fmla="*/ 38100 h 95345"/>
                  <a:gd name="connsiteX4" fmla="*/ 0 w 201930"/>
                  <a:gd name="connsiteY4" fmla="*/ 0 h 95345"/>
                  <a:gd name="connsiteX5" fmla="*/ 106585 w 201930"/>
                  <a:gd name="connsiteY5" fmla="*/ 0 h 95345"/>
                  <a:gd name="connsiteX6" fmla="*/ 201930 w 201930"/>
                  <a:gd name="connsiteY6" fmla="*/ 95345 h 9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930" h="95345">
                    <a:moveTo>
                      <a:pt x="201930" y="95345"/>
                    </a:moveTo>
                    <a:lnTo>
                      <a:pt x="163830" y="95345"/>
                    </a:lnTo>
                    <a:cubicBezTo>
                      <a:pt x="163830" y="63722"/>
                      <a:pt x="138113" y="38100"/>
                      <a:pt x="106585" y="38100"/>
                    </a:cubicBezTo>
                    <a:lnTo>
                      <a:pt x="0" y="38100"/>
                    </a:lnTo>
                    <a:lnTo>
                      <a:pt x="0" y="0"/>
                    </a:lnTo>
                    <a:lnTo>
                      <a:pt x="106585" y="0"/>
                    </a:lnTo>
                    <a:cubicBezTo>
                      <a:pt x="159163" y="0"/>
                      <a:pt x="201930" y="42767"/>
                      <a:pt x="201930" y="95345"/>
                    </a:cubicBezTo>
                    <a:close/>
                  </a:path>
                </a:pathLst>
              </a:custGeom>
              <a:grpFill/>
              <a:ln w="9525" cap="flat">
                <a:noFill/>
                <a:prstDash val="solid"/>
                <a:miter/>
              </a:ln>
            </p:spPr>
            <p:txBody>
              <a:bodyPr rtlCol="0" anchor="ctr"/>
              <a:lstStyle/>
              <a:p>
                <a:endParaRPr lang="en-IN"/>
              </a:p>
            </p:txBody>
          </p:sp>
        </p:grpSp>
        <p:grpSp>
          <p:nvGrpSpPr>
            <p:cNvPr id="67" name="Graphic 3">
              <a:extLst>
                <a:ext uri="{FF2B5EF4-FFF2-40B4-BE49-F238E27FC236}">
                  <a16:creationId xmlns:a16="http://schemas.microsoft.com/office/drawing/2014/main" id="{BA217662-D235-0647-F528-868C3FE0E0F6}"/>
                </a:ext>
              </a:extLst>
            </p:cNvPr>
            <p:cNvGrpSpPr/>
            <p:nvPr/>
          </p:nvGrpSpPr>
          <p:grpSpPr>
            <a:xfrm>
              <a:off x="10219042" y="4832737"/>
              <a:ext cx="167989" cy="174010"/>
              <a:chOff x="4537328" y="283368"/>
              <a:chExt cx="403955" cy="418433"/>
            </a:xfrm>
            <a:grpFill/>
          </p:grpSpPr>
          <p:sp>
            <p:nvSpPr>
              <p:cNvPr id="77" name="Freeform: Shape 76">
                <a:extLst>
                  <a:ext uri="{FF2B5EF4-FFF2-40B4-BE49-F238E27FC236}">
                    <a16:creationId xmlns:a16="http://schemas.microsoft.com/office/drawing/2014/main" id="{0DD0AD05-F1C3-A1D3-0B9F-17A68651BE3F}"/>
                  </a:ext>
                </a:extLst>
              </p:cNvPr>
              <p:cNvSpPr/>
              <p:nvPr/>
            </p:nvSpPr>
            <p:spPr>
              <a:xfrm>
                <a:off x="4588859" y="283368"/>
                <a:ext cx="300799" cy="300799"/>
              </a:xfrm>
              <a:custGeom>
                <a:avLst/>
                <a:gdLst>
                  <a:gd name="connsiteX0" fmla="*/ 150400 w 300799"/>
                  <a:gd name="connsiteY0" fmla="*/ 300800 h 300799"/>
                  <a:gd name="connsiteX1" fmla="*/ 0 w 300799"/>
                  <a:gd name="connsiteY1" fmla="*/ 150400 h 300799"/>
                  <a:gd name="connsiteX2" fmla="*/ 150400 w 300799"/>
                  <a:gd name="connsiteY2" fmla="*/ 0 h 300799"/>
                  <a:gd name="connsiteX3" fmla="*/ 300800 w 300799"/>
                  <a:gd name="connsiteY3" fmla="*/ 150400 h 300799"/>
                  <a:gd name="connsiteX4" fmla="*/ 150400 w 300799"/>
                  <a:gd name="connsiteY4" fmla="*/ 300800 h 300799"/>
                  <a:gd name="connsiteX5" fmla="*/ 150400 w 300799"/>
                  <a:gd name="connsiteY5" fmla="*/ 38100 h 300799"/>
                  <a:gd name="connsiteX6" fmla="*/ 38100 w 300799"/>
                  <a:gd name="connsiteY6" fmla="*/ 150400 h 300799"/>
                  <a:gd name="connsiteX7" fmla="*/ 150400 w 300799"/>
                  <a:gd name="connsiteY7" fmla="*/ 262700 h 300799"/>
                  <a:gd name="connsiteX8" fmla="*/ 262700 w 300799"/>
                  <a:gd name="connsiteY8" fmla="*/ 150400 h 300799"/>
                  <a:gd name="connsiteX9" fmla="*/ 150400 w 300799"/>
                  <a:gd name="connsiteY9" fmla="*/ 38100 h 30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0799" h="300799">
                    <a:moveTo>
                      <a:pt x="150400" y="300800"/>
                    </a:moveTo>
                    <a:cubicBezTo>
                      <a:pt x="67437" y="300800"/>
                      <a:pt x="0" y="233363"/>
                      <a:pt x="0" y="150400"/>
                    </a:cubicBezTo>
                    <a:cubicBezTo>
                      <a:pt x="0" y="67437"/>
                      <a:pt x="67437" y="0"/>
                      <a:pt x="150400" y="0"/>
                    </a:cubicBezTo>
                    <a:cubicBezTo>
                      <a:pt x="233363" y="0"/>
                      <a:pt x="300800" y="67532"/>
                      <a:pt x="300800" y="150400"/>
                    </a:cubicBezTo>
                    <a:cubicBezTo>
                      <a:pt x="300800" y="233267"/>
                      <a:pt x="233363" y="300800"/>
                      <a:pt x="150400" y="300800"/>
                    </a:cubicBezTo>
                    <a:close/>
                    <a:moveTo>
                      <a:pt x="150400" y="38100"/>
                    </a:moveTo>
                    <a:cubicBezTo>
                      <a:pt x="88487" y="38100"/>
                      <a:pt x="38100" y="88487"/>
                      <a:pt x="38100" y="150400"/>
                    </a:cubicBezTo>
                    <a:cubicBezTo>
                      <a:pt x="38100" y="212312"/>
                      <a:pt x="88487" y="262700"/>
                      <a:pt x="150400" y="262700"/>
                    </a:cubicBezTo>
                    <a:cubicBezTo>
                      <a:pt x="212312" y="262700"/>
                      <a:pt x="262700" y="212312"/>
                      <a:pt x="262700" y="150400"/>
                    </a:cubicBezTo>
                    <a:cubicBezTo>
                      <a:pt x="262795" y="88487"/>
                      <a:pt x="212312" y="38100"/>
                      <a:pt x="150400" y="38100"/>
                    </a:cubicBezTo>
                    <a:close/>
                  </a:path>
                </a:pathLst>
              </a:custGeom>
              <a:grpFill/>
              <a:ln w="9525" cap="flat">
                <a:noFill/>
                <a:prstDash val="solid"/>
                <a:miter/>
              </a:ln>
            </p:spPr>
            <p:txBody>
              <a:bodyPr rtlCol="0" anchor="ctr"/>
              <a:lstStyle/>
              <a:p>
                <a:endParaRPr lang="en-IN"/>
              </a:p>
            </p:txBody>
          </p:sp>
          <p:sp>
            <p:nvSpPr>
              <p:cNvPr id="78" name="Freeform: Shape 77">
                <a:extLst>
                  <a:ext uri="{FF2B5EF4-FFF2-40B4-BE49-F238E27FC236}">
                    <a16:creationId xmlns:a16="http://schemas.microsoft.com/office/drawing/2014/main" id="{336BE237-075F-CC9C-6FA9-84EA7F8CA621}"/>
                  </a:ext>
                </a:extLst>
              </p:cNvPr>
              <p:cNvSpPr/>
              <p:nvPr/>
            </p:nvSpPr>
            <p:spPr>
              <a:xfrm>
                <a:off x="4537328" y="606456"/>
                <a:ext cx="201930" cy="95345"/>
              </a:xfrm>
              <a:custGeom>
                <a:avLst/>
                <a:gdLst>
                  <a:gd name="connsiteX0" fmla="*/ 38100 w 201930"/>
                  <a:gd name="connsiteY0" fmla="*/ 95345 h 95345"/>
                  <a:gd name="connsiteX1" fmla="*/ 0 w 201930"/>
                  <a:gd name="connsiteY1" fmla="*/ 95345 h 95345"/>
                  <a:gd name="connsiteX2" fmla="*/ 95345 w 201930"/>
                  <a:gd name="connsiteY2" fmla="*/ 0 h 95345"/>
                  <a:gd name="connsiteX3" fmla="*/ 201930 w 201930"/>
                  <a:gd name="connsiteY3" fmla="*/ 0 h 95345"/>
                  <a:gd name="connsiteX4" fmla="*/ 201930 w 201930"/>
                  <a:gd name="connsiteY4" fmla="*/ 38100 h 95345"/>
                  <a:gd name="connsiteX5" fmla="*/ 95345 w 201930"/>
                  <a:gd name="connsiteY5" fmla="*/ 38100 h 95345"/>
                  <a:gd name="connsiteX6" fmla="*/ 38100 w 201930"/>
                  <a:gd name="connsiteY6" fmla="*/ 95345 h 9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930" h="95345">
                    <a:moveTo>
                      <a:pt x="38100" y="95345"/>
                    </a:moveTo>
                    <a:lnTo>
                      <a:pt x="0" y="95345"/>
                    </a:lnTo>
                    <a:cubicBezTo>
                      <a:pt x="0" y="42767"/>
                      <a:pt x="42767" y="0"/>
                      <a:pt x="95345" y="0"/>
                    </a:cubicBezTo>
                    <a:lnTo>
                      <a:pt x="201930" y="0"/>
                    </a:lnTo>
                    <a:lnTo>
                      <a:pt x="201930" y="38100"/>
                    </a:lnTo>
                    <a:lnTo>
                      <a:pt x="95345" y="38100"/>
                    </a:lnTo>
                    <a:cubicBezTo>
                      <a:pt x="63818" y="38100"/>
                      <a:pt x="38100" y="63818"/>
                      <a:pt x="38100" y="95345"/>
                    </a:cubicBezTo>
                    <a:close/>
                  </a:path>
                </a:pathLst>
              </a:custGeom>
              <a:grpFill/>
              <a:ln w="9525" cap="flat">
                <a:noFill/>
                <a:prstDash val="solid"/>
                <a:miter/>
              </a:ln>
            </p:spPr>
            <p:txBody>
              <a:bodyPr rtlCol="0" anchor="ctr"/>
              <a:lstStyle/>
              <a:p>
                <a:endParaRPr lang="en-IN"/>
              </a:p>
            </p:txBody>
          </p:sp>
          <p:sp>
            <p:nvSpPr>
              <p:cNvPr id="79" name="Freeform: Shape 78">
                <a:extLst>
                  <a:ext uri="{FF2B5EF4-FFF2-40B4-BE49-F238E27FC236}">
                    <a16:creationId xmlns:a16="http://schemas.microsoft.com/office/drawing/2014/main" id="{777F43A6-36D2-BECC-4655-E04E85BC8CC9}"/>
                  </a:ext>
                </a:extLst>
              </p:cNvPr>
              <p:cNvSpPr/>
              <p:nvPr/>
            </p:nvSpPr>
            <p:spPr>
              <a:xfrm>
                <a:off x="4739354" y="606456"/>
                <a:ext cx="201929" cy="95345"/>
              </a:xfrm>
              <a:custGeom>
                <a:avLst/>
                <a:gdLst>
                  <a:gd name="connsiteX0" fmla="*/ 201930 w 201929"/>
                  <a:gd name="connsiteY0" fmla="*/ 95345 h 95345"/>
                  <a:gd name="connsiteX1" fmla="*/ 163830 w 201929"/>
                  <a:gd name="connsiteY1" fmla="*/ 95345 h 95345"/>
                  <a:gd name="connsiteX2" fmla="*/ 106585 w 201929"/>
                  <a:gd name="connsiteY2" fmla="*/ 38100 h 95345"/>
                  <a:gd name="connsiteX3" fmla="*/ 0 w 201929"/>
                  <a:gd name="connsiteY3" fmla="*/ 38100 h 95345"/>
                  <a:gd name="connsiteX4" fmla="*/ 0 w 201929"/>
                  <a:gd name="connsiteY4" fmla="*/ 0 h 95345"/>
                  <a:gd name="connsiteX5" fmla="*/ 106585 w 201929"/>
                  <a:gd name="connsiteY5" fmla="*/ 0 h 95345"/>
                  <a:gd name="connsiteX6" fmla="*/ 201930 w 201929"/>
                  <a:gd name="connsiteY6" fmla="*/ 95345 h 9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929" h="95345">
                    <a:moveTo>
                      <a:pt x="201930" y="95345"/>
                    </a:moveTo>
                    <a:lnTo>
                      <a:pt x="163830" y="95345"/>
                    </a:lnTo>
                    <a:cubicBezTo>
                      <a:pt x="163830" y="63722"/>
                      <a:pt x="138113" y="38100"/>
                      <a:pt x="106585" y="38100"/>
                    </a:cubicBezTo>
                    <a:lnTo>
                      <a:pt x="0" y="38100"/>
                    </a:lnTo>
                    <a:lnTo>
                      <a:pt x="0" y="0"/>
                    </a:lnTo>
                    <a:lnTo>
                      <a:pt x="106585" y="0"/>
                    </a:lnTo>
                    <a:cubicBezTo>
                      <a:pt x="159067" y="0"/>
                      <a:pt x="201930" y="42767"/>
                      <a:pt x="201930" y="95345"/>
                    </a:cubicBezTo>
                    <a:close/>
                  </a:path>
                </a:pathLst>
              </a:custGeom>
              <a:grpFill/>
              <a:ln w="9525" cap="flat">
                <a:noFill/>
                <a:prstDash val="solid"/>
                <a:miter/>
              </a:ln>
            </p:spPr>
            <p:txBody>
              <a:bodyPr rtlCol="0" anchor="ctr"/>
              <a:lstStyle/>
              <a:p>
                <a:endParaRPr lang="en-IN"/>
              </a:p>
            </p:txBody>
          </p:sp>
        </p:grpSp>
        <p:grpSp>
          <p:nvGrpSpPr>
            <p:cNvPr id="68" name="Graphic 3">
              <a:extLst>
                <a:ext uri="{FF2B5EF4-FFF2-40B4-BE49-F238E27FC236}">
                  <a16:creationId xmlns:a16="http://schemas.microsoft.com/office/drawing/2014/main" id="{4C804B6C-EC20-4893-CD07-3F4E8991B7EC}"/>
                </a:ext>
              </a:extLst>
            </p:cNvPr>
            <p:cNvGrpSpPr/>
            <p:nvPr/>
          </p:nvGrpSpPr>
          <p:grpSpPr>
            <a:xfrm>
              <a:off x="10047686" y="4885103"/>
              <a:ext cx="167989" cy="174010"/>
              <a:chOff x="4125277" y="409289"/>
              <a:chExt cx="403955" cy="418433"/>
            </a:xfrm>
            <a:grpFill/>
          </p:grpSpPr>
          <p:sp>
            <p:nvSpPr>
              <p:cNvPr id="74" name="Freeform: Shape 73">
                <a:extLst>
                  <a:ext uri="{FF2B5EF4-FFF2-40B4-BE49-F238E27FC236}">
                    <a16:creationId xmlns:a16="http://schemas.microsoft.com/office/drawing/2014/main" id="{D3BAFFA2-4EA9-CF8F-872D-A5C29A5C0367}"/>
                  </a:ext>
                </a:extLst>
              </p:cNvPr>
              <p:cNvSpPr/>
              <p:nvPr/>
            </p:nvSpPr>
            <p:spPr>
              <a:xfrm>
                <a:off x="4176903" y="409289"/>
                <a:ext cx="300799" cy="300799"/>
              </a:xfrm>
              <a:custGeom>
                <a:avLst/>
                <a:gdLst>
                  <a:gd name="connsiteX0" fmla="*/ 150400 w 300799"/>
                  <a:gd name="connsiteY0" fmla="*/ 300800 h 300799"/>
                  <a:gd name="connsiteX1" fmla="*/ 0 w 300799"/>
                  <a:gd name="connsiteY1" fmla="*/ 150400 h 300799"/>
                  <a:gd name="connsiteX2" fmla="*/ 150400 w 300799"/>
                  <a:gd name="connsiteY2" fmla="*/ 0 h 300799"/>
                  <a:gd name="connsiteX3" fmla="*/ 300800 w 300799"/>
                  <a:gd name="connsiteY3" fmla="*/ 150400 h 300799"/>
                  <a:gd name="connsiteX4" fmla="*/ 150400 w 300799"/>
                  <a:gd name="connsiteY4" fmla="*/ 300800 h 300799"/>
                  <a:gd name="connsiteX5" fmla="*/ 150400 w 300799"/>
                  <a:gd name="connsiteY5" fmla="*/ 38005 h 300799"/>
                  <a:gd name="connsiteX6" fmla="*/ 38100 w 300799"/>
                  <a:gd name="connsiteY6" fmla="*/ 150305 h 300799"/>
                  <a:gd name="connsiteX7" fmla="*/ 150400 w 300799"/>
                  <a:gd name="connsiteY7" fmla="*/ 262604 h 300799"/>
                  <a:gd name="connsiteX8" fmla="*/ 262700 w 300799"/>
                  <a:gd name="connsiteY8" fmla="*/ 150305 h 300799"/>
                  <a:gd name="connsiteX9" fmla="*/ 150400 w 300799"/>
                  <a:gd name="connsiteY9" fmla="*/ 38005 h 30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0799" h="300799">
                    <a:moveTo>
                      <a:pt x="150400" y="300800"/>
                    </a:moveTo>
                    <a:cubicBezTo>
                      <a:pt x="67437" y="300800"/>
                      <a:pt x="0" y="233267"/>
                      <a:pt x="0" y="150400"/>
                    </a:cubicBezTo>
                    <a:cubicBezTo>
                      <a:pt x="0" y="67532"/>
                      <a:pt x="67437" y="0"/>
                      <a:pt x="150400" y="0"/>
                    </a:cubicBezTo>
                    <a:cubicBezTo>
                      <a:pt x="233362" y="0"/>
                      <a:pt x="300800" y="67532"/>
                      <a:pt x="300800" y="150400"/>
                    </a:cubicBezTo>
                    <a:cubicBezTo>
                      <a:pt x="300800" y="233267"/>
                      <a:pt x="233267" y="300800"/>
                      <a:pt x="150400" y="300800"/>
                    </a:cubicBezTo>
                    <a:close/>
                    <a:moveTo>
                      <a:pt x="150400" y="38005"/>
                    </a:moveTo>
                    <a:cubicBezTo>
                      <a:pt x="88487" y="38005"/>
                      <a:pt x="38100" y="88392"/>
                      <a:pt x="38100" y="150305"/>
                    </a:cubicBezTo>
                    <a:cubicBezTo>
                      <a:pt x="38100" y="212217"/>
                      <a:pt x="88487" y="262604"/>
                      <a:pt x="150400" y="262604"/>
                    </a:cubicBezTo>
                    <a:cubicBezTo>
                      <a:pt x="212312" y="262604"/>
                      <a:pt x="262700" y="212217"/>
                      <a:pt x="262700" y="150305"/>
                    </a:cubicBezTo>
                    <a:cubicBezTo>
                      <a:pt x="262700" y="88392"/>
                      <a:pt x="212312" y="38005"/>
                      <a:pt x="150400" y="38005"/>
                    </a:cubicBezTo>
                    <a:close/>
                  </a:path>
                </a:pathLst>
              </a:custGeom>
              <a:grpFill/>
              <a:ln w="9525" cap="flat">
                <a:noFill/>
                <a:prstDash val="solid"/>
                <a:miter/>
              </a:ln>
            </p:spPr>
            <p:txBody>
              <a:bodyPr rtlCol="0" anchor="ctr"/>
              <a:lstStyle/>
              <a:p>
                <a:endParaRPr lang="en-IN"/>
              </a:p>
            </p:txBody>
          </p:sp>
          <p:sp>
            <p:nvSpPr>
              <p:cNvPr id="75" name="Freeform: Shape 74">
                <a:extLst>
                  <a:ext uri="{FF2B5EF4-FFF2-40B4-BE49-F238E27FC236}">
                    <a16:creationId xmlns:a16="http://schemas.microsoft.com/office/drawing/2014/main" id="{E613B3AE-5019-D404-00DB-7FE9C526904B}"/>
                  </a:ext>
                </a:extLst>
              </p:cNvPr>
              <p:cNvSpPr/>
              <p:nvPr/>
            </p:nvSpPr>
            <p:spPr>
              <a:xfrm>
                <a:off x="4125277" y="732377"/>
                <a:ext cx="201929" cy="95345"/>
              </a:xfrm>
              <a:custGeom>
                <a:avLst/>
                <a:gdLst>
                  <a:gd name="connsiteX0" fmla="*/ 38100 w 201929"/>
                  <a:gd name="connsiteY0" fmla="*/ 95345 h 95345"/>
                  <a:gd name="connsiteX1" fmla="*/ 0 w 201929"/>
                  <a:gd name="connsiteY1" fmla="*/ 95345 h 95345"/>
                  <a:gd name="connsiteX2" fmla="*/ 95345 w 201929"/>
                  <a:gd name="connsiteY2" fmla="*/ 0 h 95345"/>
                  <a:gd name="connsiteX3" fmla="*/ 201930 w 201929"/>
                  <a:gd name="connsiteY3" fmla="*/ 0 h 95345"/>
                  <a:gd name="connsiteX4" fmla="*/ 201930 w 201929"/>
                  <a:gd name="connsiteY4" fmla="*/ 38100 h 95345"/>
                  <a:gd name="connsiteX5" fmla="*/ 95345 w 201929"/>
                  <a:gd name="connsiteY5" fmla="*/ 38100 h 95345"/>
                  <a:gd name="connsiteX6" fmla="*/ 38100 w 201929"/>
                  <a:gd name="connsiteY6" fmla="*/ 95345 h 9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929" h="95345">
                    <a:moveTo>
                      <a:pt x="38100" y="95345"/>
                    </a:moveTo>
                    <a:lnTo>
                      <a:pt x="0" y="95345"/>
                    </a:lnTo>
                    <a:cubicBezTo>
                      <a:pt x="0" y="42767"/>
                      <a:pt x="42767" y="0"/>
                      <a:pt x="95345" y="0"/>
                    </a:cubicBezTo>
                    <a:lnTo>
                      <a:pt x="201930" y="0"/>
                    </a:lnTo>
                    <a:lnTo>
                      <a:pt x="201930" y="38100"/>
                    </a:lnTo>
                    <a:lnTo>
                      <a:pt x="95345" y="38100"/>
                    </a:lnTo>
                    <a:cubicBezTo>
                      <a:pt x="63817" y="38005"/>
                      <a:pt x="38100" y="63722"/>
                      <a:pt x="38100" y="95345"/>
                    </a:cubicBezTo>
                    <a:close/>
                  </a:path>
                </a:pathLst>
              </a:custGeom>
              <a:grpFill/>
              <a:ln w="9525" cap="flat">
                <a:noFill/>
                <a:prstDash val="solid"/>
                <a:miter/>
              </a:ln>
            </p:spPr>
            <p:txBody>
              <a:bodyPr rtlCol="0" anchor="ctr"/>
              <a:lstStyle/>
              <a:p>
                <a:endParaRPr lang="en-IN"/>
              </a:p>
            </p:txBody>
          </p:sp>
          <p:sp>
            <p:nvSpPr>
              <p:cNvPr id="76" name="Freeform: Shape 75">
                <a:extLst>
                  <a:ext uri="{FF2B5EF4-FFF2-40B4-BE49-F238E27FC236}">
                    <a16:creationId xmlns:a16="http://schemas.microsoft.com/office/drawing/2014/main" id="{C7E91F49-B18C-3EB0-14C9-4D46F0D9DF4C}"/>
                  </a:ext>
                </a:extLst>
              </p:cNvPr>
              <p:cNvSpPr/>
              <p:nvPr/>
            </p:nvSpPr>
            <p:spPr>
              <a:xfrm>
                <a:off x="4327302" y="732377"/>
                <a:ext cx="201930" cy="95345"/>
              </a:xfrm>
              <a:custGeom>
                <a:avLst/>
                <a:gdLst>
                  <a:gd name="connsiteX0" fmla="*/ 201930 w 201930"/>
                  <a:gd name="connsiteY0" fmla="*/ 95345 h 95345"/>
                  <a:gd name="connsiteX1" fmla="*/ 163830 w 201930"/>
                  <a:gd name="connsiteY1" fmla="*/ 95345 h 95345"/>
                  <a:gd name="connsiteX2" fmla="*/ 106585 w 201930"/>
                  <a:gd name="connsiteY2" fmla="*/ 38100 h 95345"/>
                  <a:gd name="connsiteX3" fmla="*/ 0 w 201930"/>
                  <a:gd name="connsiteY3" fmla="*/ 38100 h 95345"/>
                  <a:gd name="connsiteX4" fmla="*/ 0 w 201930"/>
                  <a:gd name="connsiteY4" fmla="*/ 0 h 95345"/>
                  <a:gd name="connsiteX5" fmla="*/ 106585 w 201930"/>
                  <a:gd name="connsiteY5" fmla="*/ 0 h 95345"/>
                  <a:gd name="connsiteX6" fmla="*/ 201930 w 201930"/>
                  <a:gd name="connsiteY6" fmla="*/ 95345 h 9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930" h="95345">
                    <a:moveTo>
                      <a:pt x="201930" y="95345"/>
                    </a:moveTo>
                    <a:lnTo>
                      <a:pt x="163830" y="95345"/>
                    </a:lnTo>
                    <a:cubicBezTo>
                      <a:pt x="163830" y="63722"/>
                      <a:pt x="138113" y="38100"/>
                      <a:pt x="106585" y="38100"/>
                    </a:cubicBezTo>
                    <a:lnTo>
                      <a:pt x="0" y="38100"/>
                    </a:lnTo>
                    <a:lnTo>
                      <a:pt x="0" y="0"/>
                    </a:lnTo>
                    <a:lnTo>
                      <a:pt x="106585" y="0"/>
                    </a:lnTo>
                    <a:cubicBezTo>
                      <a:pt x="159163" y="-95"/>
                      <a:pt x="201930" y="42767"/>
                      <a:pt x="201930" y="95345"/>
                    </a:cubicBezTo>
                    <a:close/>
                  </a:path>
                </a:pathLst>
              </a:custGeom>
              <a:grpFill/>
              <a:ln w="9525" cap="flat">
                <a:noFill/>
                <a:prstDash val="solid"/>
                <a:miter/>
              </a:ln>
            </p:spPr>
            <p:txBody>
              <a:bodyPr rtlCol="0" anchor="ctr"/>
              <a:lstStyle/>
              <a:p>
                <a:endParaRPr lang="en-IN"/>
              </a:p>
            </p:txBody>
          </p:sp>
        </p:grpSp>
        <p:sp>
          <p:nvSpPr>
            <p:cNvPr id="69" name="Freeform: Shape 68">
              <a:extLst>
                <a:ext uri="{FF2B5EF4-FFF2-40B4-BE49-F238E27FC236}">
                  <a16:creationId xmlns:a16="http://schemas.microsoft.com/office/drawing/2014/main" id="{4A37406D-A11E-8288-C0DE-9C36B449C74C}"/>
                </a:ext>
              </a:extLst>
            </p:cNvPr>
            <p:cNvSpPr/>
            <p:nvPr/>
          </p:nvSpPr>
          <p:spPr>
            <a:xfrm>
              <a:off x="10044897" y="5064381"/>
              <a:ext cx="173454" cy="165810"/>
            </a:xfrm>
            <a:custGeom>
              <a:avLst/>
              <a:gdLst>
                <a:gd name="connsiteX0" fmla="*/ 325889 w 417097"/>
                <a:gd name="connsiteY0" fmla="*/ 398716 h 398716"/>
                <a:gd name="connsiteX1" fmla="*/ 317031 w 417097"/>
                <a:gd name="connsiteY1" fmla="*/ 396526 h 398716"/>
                <a:gd name="connsiteX2" fmla="*/ 208731 w 417097"/>
                <a:gd name="connsiteY2" fmla="*/ 339566 h 398716"/>
                <a:gd name="connsiteX3" fmla="*/ 100432 w 417097"/>
                <a:gd name="connsiteY3" fmla="*/ 396526 h 398716"/>
                <a:gd name="connsiteX4" fmla="*/ 80334 w 417097"/>
                <a:gd name="connsiteY4" fmla="*/ 395097 h 398716"/>
                <a:gd name="connsiteX5" fmla="*/ 72714 w 417097"/>
                <a:gd name="connsiteY5" fmla="*/ 376428 h 398716"/>
                <a:gd name="connsiteX6" fmla="*/ 93384 w 417097"/>
                <a:gd name="connsiteY6" fmla="*/ 255841 h 398716"/>
                <a:gd name="connsiteX7" fmla="*/ 5754 w 417097"/>
                <a:gd name="connsiteY7" fmla="*/ 170402 h 398716"/>
                <a:gd name="connsiteX8" fmla="*/ 896 w 417097"/>
                <a:gd name="connsiteY8" fmla="*/ 150876 h 398716"/>
                <a:gd name="connsiteX9" fmla="*/ 16231 w 417097"/>
                <a:gd name="connsiteY9" fmla="*/ 137922 h 398716"/>
                <a:gd name="connsiteX10" fmla="*/ 137294 w 417097"/>
                <a:gd name="connsiteY10" fmla="*/ 120301 h 398716"/>
                <a:gd name="connsiteX11" fmla="*/ 191491 w 417097"/>
                <a:gd name="connsiteY11" fmla="*/ 10573 h 398716"/>
                <a:gd name="connsiteX12" fmla="*/ 208541 w 417097"/>
                <a:gd name="connsiteY12" fmla="*/ 0 h 398716"/>
                <a:gd name="connsiteX13" fmla="*/ 208541 w 417097"/>
                <a:gd name="connsiteY13" fmla="*/ 0 h 398716"/>
                <a:gd name="connsiteX14" fmla="*/ 225591 w 417097"/>
                <a:gd name="connsiteY14" fmla="*/ 10573 h 398716"/>
                <a:gd name="connsiteX15" fmla="*/ 279788 w 417097"/>
                <a:gd name="connsiteY15" fmla="*/ 120301 h 398716"/>
                <a:gd name="connsiteX16" fmla="*/ 400851 w 417097"/>
                <a:gd name="connsiteY16" fmla="*/ 137922 h 398716"/>
                <a:gd name="connsiteX17" fmla="*/ 416186 w 417097"/>
                <a:gd name="connsiteY17" fmla="*/ 150876 h 398716"/>
                <a:gd name="connsiteX18" fmla="*/ 411328 w 417097"/>
                <a:gd name="connsiteY18" fmla="*/ 170402 h 398716"/>
                <a:gd name="connsiteX19" fmla="*/ 323698 w 417097"/>
                <a:gd name="connsiteY19" fmla="*/ 255841 h 398716"/>
                <a:gd name="connsiteX20" fmla="*/ 344367 w 417097"/>
                <a:gd name="connsiteY20" fmla="*/ 376428 h 398716"/>
                <a:gd name="connsiteX21" fmla="*/ 336747 w 417097"/>
                <a:gd name="connsiteY21" fmla="*/ 395097 h 398716"/>
                <a:gd name="connsiteX22" fmla="*/ 325889 w 417097"/>
                <a:gd name="connsiteY22" fmla="*/ 398716 h 398716"/>
                <a:gd name="connsiteX23" fmla="*/ 60046 w 417097"/>
                <a:gd name="connsiteY23" fmla="*/ 170116 h 398716"/>
                <a:gd name="connsiteX24" fmla="*/ 127197 w 417097"/>
                <a:gd name="connsiteY24" fmla="*/ 235553 h 398716"/>
                <a:gd name="connsiteX25" fmla="*/ 132722 w 417097"/>
                <a:gd name="connsiteY25" fmla="*/ 252413 h 398716"/>
                <a:gd name="connsiteX26" fmla="*/ 116910 w 417097"/>
                <a:gd name="connsiteY26" fmla="*/ 344900 h 398716"/>
                <a:gd name="connsiteX27" fmla="*/ 199968 w 417097"/>
                <a:gd name="connsiteY27" fmla="*/ 301276 h 398716"/>
                <a:gd name="connsiteX28" fmla="*/ 217685 w 417097"/>
                <a:gd name="connsiteY28" fmla="*/ 301276 h 398716"/>
                <a:gd name="connsiteX29" fmla="*/ 300743 w 417097"/>
                <a:gd name="connsiteY29" fmla="*/ 344900 h 398716"/>
                <a:gd name="connsiteX30" fmla="*/ 284931 w 417097"/>
                <a:gd name="connsiteY30" fmla="*/ 252413 h 398716"/>
                <a:gd name="connsiteX31" fmla="*/ 290456 w 417097"/>
                <a:gd name="connsiteY31" fmla="*/ 235553 h 398716"/>
                <a:gd name="connsiteX32" fmla="*/ 357607 w 417097"/>
                <a:gd name="connsiteY32" fmla="*/ 170116 h 398716"/>
                <a:gd name="connsiteX33" fmla="*/ 264834 w 417097"/>
                <a:gd name="connsiteY33" fmla="*/ 156591 h 398716"/>
                <a:gd name="connsiteX34" fmla="*/ 250451 w 417097"/>
                <a:gd name="connsiteY34" fmla="*/ 146209 h 398716"/>
                <a:gd name="connsiteX35" fmla="*/ 208922 w 417097"/>
                <a:gd name="connsiteY35" fmla="*/ 62103 h 398716"/>
                <a:gd name="connsiteX36" fmla="*/ 167393 w 417097"/>
                <a:gd name="connsiteY36" fmla="*/ 146209 h 398716"/>
                <a:gd name="connsiteX37" fmla="*/ 153010 w 417097"/>
                <a:gd name="connsiteY37" fmla="*/ 156591 h 398716"/>
                <a:gd name="connsiteX38" fmla="*/ 60046 w 417097"/>
                <a:gd name="connsiteY38" fmla="*/ 170116 h 398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7097" h="398716">
                  <a:moveTo>
                    <a:pt x="325889" y="398716"/>
                  </a:moveTo>
                  <a:cubicBezTo>
                    <a:pt x="322841" y="398716"/>
                    <a:pt x="319793" y="397955"/>
                    <a:pt x="317031" y="396526"/>
                  </a:cubicBezTo>
                  <a:lnTo>
                    <a:pt x="208731" y="339566"/>
                  </a:lnTo>
                  <a:lnTo>
                    <a:pt x="100432" y="396526"/>
                  </a:lnTo>
                  <a:cubicBezTo>
                    <a:pt x="94051" y="399859"/>
                    <a:pt x="86240" y="399288"/>
                    <a:pt x="80334" y="395097"/>
                  </a:cubicBezTo>
                  <a:cubicBezTo>
                    <a:pt x="74429" y="390811"/>
                    <a:pt x="71572" y="383572"/>
                    <a:pt x="72714" y="376428"/>
                  </a:cubicBezTo>
                  <a:lnTo>
                    <a:pt x="93384" y="255841"/>
                  </a:lnTo>
                  <a:lnTo>
                    <a:pt x="5754" y="170402"/>
                  </a:lnTo>
                  <a:cubicBezTo>
                    <a:pt x="610" y="165354"/>
                    <a:pt x="-1295" y="157734"/>
                    <a:pt x="896" y="150876"/>
                  </a:cubicBezTo>
                  <a:cubicBezTo>
                    <a:pt x="3182" y="144018"/>
                    <a:pt x="9088" y="138970"/>
                    <a:pt x="16231" y="137922"/>
                  </a:cubicBezTo>
                  <a:lnTo>
                    <a:pt x="137294" y="120301"/>
                  </a:lnTo>
                  <a:lnTo>
                    <a:pt x="191491" y="10573"/>
                  </a:lnTo>
                  <a:cubicBezTo>
                    <a:pt x="194730" y="4096"/>
                    <a:pt x="201302" y="0"/>
                    <a:pt x="208541" y="0"/>
                  </a:cubicBezTo>
                  <a:lnTo>
                    <a:pt x="208541" y="0"/>
                  </a:lnTo>
                  <a:cubicBezTo>
                    <a:pt x="215780" y="0"/>
                    <a:pt x="222447" y="4096"/>
                    <a:pt x="225591" y="10573"/>
                  </a:cubicBezTo>
                  <a:lnTo>
                    <a:pt x="279788" y="120301"/>
                  </a:lnTo>
                  <a:lnTo>
                    <a:pt x="400851" y="137922"/>
                  </a:lnTo>
                  <a:cubicBezTo>
                    <a:pt x="407995" y="138970"/>
                    <a:pt x="413995" y="144018"/>
                    <a:pt x="416186" y="150876"/>
                  </a:cubicBezTo>
                  <a:cubicBezTo>
                    <a:pt x="418377" y="157734"/>
                    <a:pt x="416567" y="165354"/>
                    <a:pt x="411328" y="170402"/>
                  </a:cubicBezTo>
                  <a:lnTo>
                    <a:pt x="323698" y="255841"/>
                  </a:lnTo>
                  <a:lnTo>
                    <a:pt x="344367" y="376428"/>
                  </a:lnTo>
                  <a:cubicBezTo>
                    <a:pt x="345606" y="383572"/>
                    <a:pt x="342653" y="390811"/>
                    <a:pt x="336747" y="395097"/>
                  </a:cubicBezTo>
                  <a:cubicBezTo>
                    <a:pt x="333795" y="397478"/>
                    <a:pt x="329794" y="398716"/>
                    <a:pt x="325889" y="398716"/>
                  </a:cubicBezTo>
                  <a:close/>
                  <a:moveTo>
                    <a:pt x="60046" y="170116"/>
                  </a:moveTo>
                  <a:lnTo>
                    <a:pt x="127197" y="235553"/>
                  </a:lnTo>
                  <a:cubicBezTo>
                    <a:pt x="131674" y="239935"/>
                    <a:pt x="133770" y="246221"/>
                    <a:pt x="132722" y="252413"/>
                  </a:cubicBezTo>
                  <a:lnTo>
                    <a:pt x="116910" y="344900"/>
                  </a:lnTo>
                  <a:lnTo>
                    <a:pt x="199968" y="301276"/>
                  </a:lnTo>
                  <a:cubicBezTo>
                    <a:pt x="205493" y="298323"/>
                    <a:pt x="212160" y="298323"/>
                    <a:pt x="217685" y="301276"/>
                  </a:cubicBezTo>
                  <a:lnTo>
                    <a:pt x="300743" y="344900"/>
                  </a:lnTo>
                  <a:lnTo>
                    <a:pt x="284931" y="252413"/>
                  </a:lnTo>
                  <a:cubicBezTo>
                    <a:pt x="283884" y="246221"/>
                    <a:pt x="285884" y="239935"/>
                    <a:pt x="290456" y="235553"/>
                  </a:cubicBezTo>
                  <a:lnTo>
                    <a:pt x="357607" y="170116"/>
                  </a:lnTo>
                  <a:lnTo>
                    <a:pt x="264834" y="156591"/>
                  </a:lnTo>
                  <a:cubicBezTo>
                    <a:pt x="258643" y="155734"/>
                    <a:pt x="253309" y="151828"/>
                    <a:pt x="250451" y="146209"/>
                  </a:cubicBezTo>
                  <a:lnTo>
                    <a:pt x="208922" y="62103"/>
                  </a:lnTo>
                  <a:lnTo>
                    <a:pt x="167393" y="146209"/>
                  </a:lnTo>
                  <a:cubicBezTo>
                    <a:pt x="164631" y="151828"/>
                    <a:pt x="159297" y="155734"/>
                    <a:pt x="153010" y="156591"/>
                  </a:cubicBezTo>
                  <a:lnTo>
                    <a:pt x="60046" y="170116"/>
                  </a:lnTo>
                  <a:close/>
                </a:path>
              </a:pathLst>
            </a:custGeom>
            <a:grpFill/>
            <a:ln w="9525" cap="flat">
              <a:noFill/>
              <a:prstDash val="solid"/>
              <a:miter/>
            </a:ln>
          </p:spPr>
          <p:txBody>
            <a:bodyPr rtlCol="0" anchor="ctr"/>
            <a:lstStyle/>
            <a:p>
              <a:endParaRPr lang="en-IN"/>
            </a:p>
          </p:txBody>
        </p:sp>
        <p:sp>
          <p:nvSpPr>
            <p:cNvPr id="70" name="Freeform: Shape 69">
              <a:extLst>
                <a:ext uri="{FF2B5EF4-FFF2-40B4-BE49-F238E27FC236}">
                  <a16:creationId xmlns:a16="http://schemas.microsoft.com/office/drawing/2014/main" id="{A8DC84D4-8FA4-A47F-346B-E860A9CEAB54}"/>
                </a:ext>
              </a:extLst>
            </p:cNvPr>
            <p:cNvSpPr/>
            <p:nvPr/>
          </p:nvSpPr>
          <p:spPr>
            <a:xfrm>
              <a:off x="10263921" y="5051190"/>
              <a:ext cx="115607" cy="117208"/>
            </a:xfrm>
            <a:custGeom>
              <a:avLst/>
              <a:gdLst>
                <a:gd name="connsiteX0" fmla="*/ 209931 w 277994"/>
                <a:gd name="connsiteY0" fmla="*/ 281845 h 281844"/>
                <a:gd name="connsiteX1" fmla="*/ 201073 w 277994"/>
                <a:gd name="connsiteY1" fmla="*/ 279654 h 281844"/>
                <a:gd name="connsiteX2" fmla="*/ 130778 w 277994"/>
                <a:gd name="connsiteY2" fmla="*/ 242697 h 281844"/>
                <a:gd name="connsiteX3" fmla="*/ 60484 w 277994"/>
                <a:gd name="connsiteY3" fmla="*/ 279654 h 281844"/>
                <a:gd name="connsiteX4" fmla="*/ 42767 w 277994"/>
                <a:gd name="connsiteY4" fmla="*/ 245936 h 281844"/>
                <a:gd name="connsiteX5" fmla="*/ 122015 w 277994"/>
                <a:gd name="connsiteY5" fmla="*/ 204311 h 281844"/>
                <a:gd name="connsiteX6" fmla="*/ 139732 w 277994"/>
                <a:gd name="connsiteY6" fmla="*/ 204311 h 281844"/>
                <a:gd name="connsiteX7" fmla="*/ 184785 w 277994"/>
                <a:gd name="connsiteY7" fmla="*/ 228028 h 281844"/>
                <a:gd name="connsiteX8" fmla="*/ 176213 w 277994"/>
                <a:gd name="connsiteY8" fmla="*/ 177832 h 281844"/>
                <a:gd name="connsiteX9" fmla="*/ 181737 w 277994"/>
                <a:gd name="connsiteY9" fmla="*/ 160973 h 281844"/>
                <a:gd name="connsiteX10" fmla="*/ 218218 w 277994"/>
                <a:gd name="connsiteY10" fmla="*/ 125444 h 281844"/>
                <a:gd name="connsiteX11" fmla="*/ 167830 w 277994"/>
                <a:gd name="connsiteY11" fmla="*/ 118110 h 281844"/>
                <a:gd name="connsiteX12" fmla="*/ 153448 w 277994"/>
                <a:gd name="connsiteY12" fmla="*/ 107728 h 281844"/>
                <a:gd name="connsiteX13" fmla="*/ 130969 w 277994"/>
                <a:gd name="connsiteY13" fmla="*/ 62103 h 281844"/>
                <a:gd name="connsiteX14" fmla="*/ 108490 w 277994"/>
                <a:gd name="connsiteY14" fmla="*/ 107728 h 281844"/>
                <a:gd name="connsiteX15" fmla="*/ 94107 w 277994"/>
                <a:gd name="connsiteY15" fmla="*/ 118110 h 281844"/>
                <a:gd name="connsiteX16" fmla="*/ 5524 w 277994"/>
                <a:gd name="connsiteY16" fmla="*/ 130969 h 281844"/>
                <a:gd name="connsiteX17" fmla="*/ 0 w 277994"/>
                <a:gd name="connsiteY17" fmla="*/ 93250 h 281844"/>
                <a:gd name="connsiteX18" fmla="*/ 78677 w 277994"/>
                <a:gd name="connsiteY18" fmla="*/ 81820 h 281844"/>
                <a:gd name="connsiteX19" fmla="*/ 113824 w 277994"/>
                <a:gd name="connsiteY19" fmla="*/ 10573 h 281844"/>
                <a:gd name="connsiteX20" fmla="*/ 130873 w 277994"/>
                <a:gd name="connsiteY20" fmla="*/ 0 h 281844"/>
                <a:gd name="connsiteX21" fmla="*/ 147923 w 277994"/>
                <a:gd name="connsiteY21" fmla="*/ 10573 h 281844"/>
                <a:gd name="connsiteX22" fmla="*/ 183071 w 277994"/>
                <a:gd name="connsiteY22" fmla="*/ 81820 h 281844"/>
                <a:gd name="connsiteX23" fmla="*/ 261747 w 277994"/>
                <a:gd name="connsiteY23" fmla="*/ 93250 h 281844"/>
                <a:gd name="connsiteX24" fmla="*/ 277082 w 277994"/>
                <a:gd name="connsiteY24" fmla="*/ 106204 h 281844"/>
                <a:gd name="connsiteX25" fmla="*/ 272224 w 277994"/>
                <a:gd name="connsiteY25" fmla="*/ 125730 h 281844"/>
                <a:gd name="connsiteX26" fmla="*/ 215360 w 277994"/>
                <a:gd name="connsiteY26" fmla="*/ 181165 h 281844"/>
                <a:gd name="connsiteX27" fmla="*/ 228790 w 277994"/>
                <a:gd name="connsiteY27" fmla="*/ 259461 h 281844"/>
                <a:gd name="connsiteX28" fmla="*/ 221171 w 277994"/>
                <a:gd name="connsiteY28" fmla="*/ 278130 h 281844"/>
                <a:gd name="connsiteX29" fmla="*/ 209931 w 277994"/>
                <a:gd name="connsiteY29" fmla="*/ 281845 h 281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77994" h="281844">
                  <a:moveTo>
                    <a:pt x="209931" y="281845"/>
                  </a:moveTo>
                  <a:cubicBezTo>
                    <a:pt x="206883" y="281845"/>
                    <a:pt x="203835" y="281083"/>
                    <a:pt x="201073" y="279654"/>
                  </a:cubicBezTo>
                  <a:lnTo>
                    <a:pt x="130778" y="242697"/>
                  </a:lnTo>
                  <a:lnTo>
                    <a:pt x="60484" y="279654"/>
                  </a:lnTo>
                  <a:lnTo>
                    <a:pt x="42767" y="245936"/>
                  </a:lnTo>
                  <a:lnTo>
                    <a:pt x="122015" y="204311"/>
                  </a:lnTo>
                  <a:cubicBezTo>
                    <a:pt x="127540" y="201359"/>
                    <a:pt x="134207" y="201359"/>
                    <a:pt x="139732" y="204311"/>
                  </a:cubicBezTo>
                  <a:lnTo>
                    <a:pt x="184785" y="228028"/>
                  </a:lnTo>
                  <a:lnTo>
                    <a:pt x="176213" y="177832"/>
                  </a:lnTo>
                  <a:cubicBezTo>
                    <a:pt x="175165" y="171640"/>
                    <a:pt x="177165" y="165354"/>
                    <a:pt x="181737" y="160973"/>
                  </a:cubicBezTo>
                  <a:lnTo>
                    <a:pt x="218218" y="125444"/>
                  </a:lnTo>
                  <a:lnTo>
                    <a:pt x="167830" y="118110"/>
                  </a:lnTo>
                  <a:cubicBezTo>
                    <a:pt x="161639" y="117253"/>
                    <a:pt x="156305" y="113348"/>
                    <a:pt x="153448" y="107728"/>
                  </a:cubicBezTo>
                  <a:lnTo>
                    <a:pt x="130969" y="62103"/>
                  </a:lnTo>
                  <a:lnTo>
                    <a:pt x="108490" y="107728"/>
                  </a:lnTo>
                  <a:cubicBezTo>
                    <a:pt x="105728" y="113348"/>
                    <a:pt x="100394" y="117253"/>
                    <a:pt x="94107" y="118110"/>
                  </a:cubicBezTo>
                  <a:lnTo>
                    <a:pt x="5524" y="130969"/>
                  </a:lnTo>
                  <a:lnTo>
                    <a:pt x="0" y="93250"/>
                  </a:lnTo>
                  <a:lnTo>
                    <a:pt x="78677" y="81820"/>
                  </a:lnTo>
                  <a:lnTo>
                    <a:pt x="113824" y="10573"/>
                  </a:lnTo>
                  <a:cubicBezTo>
                    <a:pt x="117062" y="4096"/>
                    <a:pt x="123635" y="0"/>
                    <a:pt x="130873" y="0"/>
                  </a:cubicBezTo>
                  <a:cubicBezTo>
                    <a:pt x="138113" y="0"/>
                    <a:pt x="144780" y="4096"/>
                    <a:pt x="147923" y="10573"/>
                  </a:cubicBezTo>
                  <a:lnTo>
                    <a:pt x="183071" y="81820"/>
                  </a:lnTo>
                  <a:lnTo>
                    <a:pt x="261747" y="93250"/>
                  </a:lnTo>
                  <a:cubicBezTo>
                    <a:pt x="268891" y="94298"/>
                    <a:pt x="274891" y="99346"/>
                    <a:pt x="277082" y="106204"/>
                  </a:cubicBezTo>
                  <a:cubicBezTo>
                    <a:pt x="279273" y="113062"/>
                    <a:pt x="277463" y="120682"/>
                    <a:pt x="272224" y="125730"/>
                  </a:cubicBezTo>
                  <a:lnTo>
                    <a:pt x="215360" y="181165"/>
                  </a:lnTo>
                  <a:lnTo>
                    <a:pt x="228790" y="259461"/>
                  </a:lnTo>
                  <a:cubicBezTo>
                    <a:pt x="230029" y="266605"/>
                    <a:pt x="227076" y="273844"/>
                    <a:pt x="221171" y="278130"/>
                  </a:cubicBezTo>
                  <a:cubicBezTo>
                    <a:pt x="217837" y="280607"/>
                    <a:pt x="213836" y="281845"/>
                    <a:pt x="209931" y="281845"/>
                  </a:cubicBezTo>
                  <a:close/>
                </a:path>
              </a:pathLst>
            </a:custGeom>
            <a:grpFill/>
            <a:ln w="9525" cap="flat">
              <a:noFill/>
              <a:prstDash val="solid"/>
              <a:miter/>
            </a:ln>
          </p:spPr>
          <p:txBody>
            <a:bodyPr rtlCol="0" anchor="ctr"/>
            <a:lstStyle/>
            <a:p>
              <a:endParaRPr lang="en-IN"/>
            </a:p>
          </p:txBody>
        </p:sp>
        <p:sp>
          <p:nvSpPr>
            <p:cNvPr id="71" name="Freeform: Shape 70">
              <a:extLst>
                <a:ext uri="{FF2B5EF4-FFF2-40B4-BE49-F238E27FC236}">
                  <a16:creationId xmlns:a16="http://schemas.microsoft.com/office/drawing/2014/main" id="{E772A59E-74AB-F66C-A9F9-FFBF345FD02C}"/>
                </a:ext>
              </a:extLst>
            </p:cNvPr>
            <p:cNvSpPr/>
            <p:nvPr/>
          </p:nvSpPr>
          <p:spPr>
            <a:xfrm>
              <a:off x="9880236" y="5051230"/>
              <a:ext cx="115600" cy="117168"/>
            </a:xfrm>
            <a:custGeom>
              <a:avLst/>
              <a:gdLst>
                <a:gd name="connsiteX0" fmla="*/ 68047 w 277978"/>
                <a:gd name="connsiteY0" fmla="*/ 281749 h 281749"/>
                <a:gd name="connsiteX1" fmla="*/ 56808 w 277978"/>
                <a:gd name="connsiteY1" fmla="*/ 278130 h 281749"/>
                <a:gd name="connsiteX2" fmla="*/ 49188 w 277978"/>
                <a:gd name="connsiteY2" fmla="*/ 259461 h 281749"/>
                <a:gd name="connsiteX3" fmla="*/ 62618 w 277978"/>
                <a:gd name="connsiteY3" fmla="*/ 181165 h 281749"/>
                <a:gd name="connsiteX4" fmla="*/ 5754 w 277978"/>
                <a:gd name="connsiteY4" fmla="*/ 125730 h 281749"/>
                <a:gd name="connsiteX5" fmla="*/ 896 w 277978"/>
                <a:gd name="connsiteY5" fmla="*/ 106204 h 281749"/>
                <a:gd name="connsiteX6" fmla="*/ 16231 w 277978"/>
                <a:gd name="connsiteY6" fmla="*/ 93250 h 281749"/>
                <a:gd name="connsiteX7" fmla="*/ 94908 w 277978"/>
                <a:gd name="connsiteY7" fmla="*/ 81820 h 281749"/>
                <a:gd name="connsiteX8" fmla="*/ 130055 w 277978"/>
                <a:gd name="connsiteY8" fmla="*/ 10573 h 281749"/>
                <a:gd name="connsiteX9" fmla="*/ 147105 w 277978"/>
                <a:gd name="connsiteY9" fmla="*/ 0 h 281749"/>
                <a:gd name="connsiteX10" fmla="*/ 164154 w 277978"/>
                <a:gd name="connsiteY10" fmla="*/ 10573 h 281749"/>
                <a:gd name="connsiteX11" fmla="*/ 199302 w 277978"/>
                <a:gd name="connsiteY11" fmla="*/ 81820 h 281749"/>
                <a:gd name="connsiteX12" fmla="*/ 277978 w 277978"/>
                <a:gd name="connsiteY12" fmla="*/ 93250 h 281749"/>
                <a:gd name="connsiteX13" fmla="*/ 272454 w 277978"/>
                <a:gd name="connsiteY13" fmla="*/ 130969 h 281749"/>
                <a:gd name="connsiteX14" fmla="*/ 183871 w 277978"/>
                <a:gd name="connsiteY14" fmla="*/ 118110 h 281749"/>
                <a:gd name="connsiteX15" fmla="*/ 169488 w 277978"/>
                <a:gd name="connsiteY15" fmla="*/ 107728 h 281749"/>
                <a:gd name="connsiteX16" fmla="*/ 147009 w 277978"/>
                <a:gd name="connsiteY16" fmla="*/ 62103 h 281749"/>
                <a:gd name="connsiteX17" fmla="*/ 124530 w 277978"/>
                <a:gd name="connsiteY17" fmla="*/ 107728 h 281749"/>
                <a:gd name="connsiteX18" fmla="*/ 110148 w 277978"/>
                <a:gd name="connsiteY18" fmla="*/ 118110 h 281749"/>
                <a:gd name="connsiteX19" fmla="*/ 59761 w 277978"/>
                <a:gd name="connsiteY19" fmla="*/ 125444 h 281749"/>
                <a:gd name="connsiteX20" fmla="*/ 96241 w 277978"/>
                <a:gd name="connsiteY20" fmla="*/ 160972 h 281749"/>
                <a:gd name="connsiteX21" fmla="*/ 101766 w 277978"/>
                <a:gd name="connsiteY21" fmla="*/ 177832 h 281749"/>
                <a:gd name="connsiteX22" fmla="*/ 93193 w 277978"/>
                <a:gd name="connsiteY22" fmla="*/ 228028 h 281749"/>
                <a:gd name="connsiteX23" fmla="*/ 138246 w 277978"/>
                <a:gd name="connsiteY23" fmla="*/ 204311 h 281749"/>
                <a:gd name="connsiteX24" fmla="*/ 155963 w 277978"/>
                <a:gd name="connsiteY24" fmla="*/ 204311 h 281749"/>
                <a:gd name="connsiteX25" fmla="*/ 235211 w 277978"/>
                <a:gd name="connsiteY25" fmla="*/ 245936 h 281749"/>
                <a:gd name="connsiteX26" fmla="*/ 217495 w 277978"/>
                <a:gd name="connsiteY26" fmla="*/ 279654 h 281749"/>
                <a:gd name="connsiteX27" fmla="*/ 147200 w 277978"/>
                <a:gd name="connsiteY27" fmla="*/ 242697 h 281749"/>
                <a:gd name="connsiteX28" fmla="*/ 76905 w 277978"/>
                <a:gd name="connsiteY28" fmla="*/ 279654 h 281749"/>
                <a:gd name="connsiteX29" fmla="*/ 68047 w 277978"/>
                <a:gd name="connsiteY29" fmla="*/ 281749 h 28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77978" h="281749">
                  <a:moveTo>
                    <a:pt x="68047" y="281749"/>
                  </a:moveTo>
                  <a:cubicBezTo>
                    <a:pt x="64142" y="281749"/>
                    <a:pt x="60141" y="280511"/>
                    <a:pt x="56808" y="278130"/>
                  </a:cubicBezTo>
                  <a:cubicBezTo>
                    <a:pt x="50902" y="273844"/>
                    <a:pt x="48045" y="266605"/>
                    <a:pt x="49188" y="259461"/>
                  </a:cubicBezTo>
                  <a:lnTo>
                    <a:pt x="62618" y="181165"/>
                  </a:lnTo>
                  <a:lnTo>
                    <a:pt x="5754" y="125730"/>
                  </a:lnTo>
                  <a:cubicBezTo>
                    <a:pt x="610" y="120682"/>
                    <a:pt x="-1295" y="113062"/>
                    <a:pt x="896" y="106204"/>
                  </a:cubicBezTo>
                  <a:cubicBezTo>
                    <a:pt x="3182" y="99346"/>
                    <a:pt x="9087" y="94297"/>
                    <a:pt x="16231" y="93250"/>
                  </a:cubicBezTo>
                  <a:lnTo>
                    <a:pt x="94908" y="81820"/>
                  </a:lnTo>
                  <a:lnTo>
                    <a:pt x="130055" y="10573"/>
                  </a:lnTo>
                  <a:cubicBezTo>
                    <a:pt x="133294" y="4096"/>
                    <a:pt x="139866" y="0"/>
                    <a:pt x="147105" y="0"/>
                  </a:cubicBezTo>
                  <a:cubicBezTo>
                    <a:pt x="154344" y="0"/>
                    <a:pt x="161011" y="4096"/>
                    <a:pt x="164154" y="10573"/>
                  </a:cubicBezTo>
                  <a:lnTo>
                    <a:pt x="199302" y="81820"/>
                  </a:lnTo>
                  <a:lnTo>
                    <a:pt x="277978" y="93250"/>
                  </a:lnTo>
                  <a:lnTo>
                    <a:pt x="272454" y="130969"/>
                  </a:lnTo>
                  <a:lnTo>
                    <a:pt x="183871" y="118110"/>
                  </a:lnTo>
                  <a:cubicBezTo>
                    <a:pt x="177680" y="117253"/>
                    <a:pt x="172346" y="113347"/>
                    <a:pt x="169488" y="107728"/>
                  </a:cubicBezTo>
                  <a:lnTo>
                    <a:pt x="147009" y="62103"/>
                  </a:lnTo>
                  <a:lnTo>
                    <a:pt x="124530" y="107728"/>
                  </a:lnTo>
                  <a:cubicBezTo>
                    <a:pt x="121768" y="113347"/>
                    <a:pt x="116434" y="117253"/>
                    <a:pt x="110148" y="118110"/>
                  </a:cubicBezTo>
                  <a:lnTo>
                    <a:pt x="59761" y="125444"/>
                  </a:lnTo>
                  <a:lnTo>
                    <a:pt x="96241" y="160972"/>
                  </a:lnTo>
                  <a:cubicBezTo>
                    <a:pt x="100718" y="165354"/>
                    <a:pt x="102813" y="171640"/>
                    <a:pt x="101766" y="177832"/>
                  </a:cubicBezTo>
                  <a:lnTo>
                    <a:pt x="93193" y="228028"/>
                  </a:lnTo>
                  <a:lnTo>
                    <a:pt x="138246" y="204311"/>
                  </a:lnTo>
                  <a:cubicBezTo>
                    <a:pt x="143771" y="201359"/>
                    <a:pt x="150438" y="201359"/>
                    <a:pt x="155963" y="204311"/>
                  </a:cubicBezTo>
                  <a:lnTo>
                    <a:pt x="235211" y="245936"/>
                  </a:lnTo>
                  <a:lnTo>
                    <a:pt x="217495" y="279654"/>
                  </a:lnTo>
                  <a:lnTo>
                    <a:pt x="147200" y="242697"/>
                  </a:lnTo>
                  <a:lnTo>
                    <a:pt x="76905" y="279654"/>
                  </a:lnTo>
                  <a:cubicBezTo>
                    <a:pt x="74143" y="280988"/>
                    <a:pt x="71095" y="281749"/>
                    <a:pt x="68047" y="281749"/>
                  </a:cubicBezTo>
                  <a:close/>
                </a:path>
              </a:pathLst>
            </a:custGeom>
            <a:grpFill/>
            <a:ln w="9525" cap="flat">
              <a:noFill/>
              <a:prstDash val="solid"/>
              <a:miter/>
            </a:ln>
          </p:spPr>
          <p:txBody>
            <a:bodyPr rtlCol="0" anchor="ctr"/>
            <a:lstStyle/>
            <a:p>
              <a:endParaRPr lang="en-IN"/>
            </a:p>
          </p:txBody>
        </p:sp>
        <p:sp>
          <p:nvSpPr>
            <p:cNvPr id="72" name="Freeform: Shape 71">
              <a:extLst>
                <a:ext uri="{FF2B5EF4-FFF2-40B4-BE49-F238E27FC236}">
                  <a16:creationId xmlns:a16="http://schemas.microsoft.com/office/drawing/2014/main" id="{AED53CFB-07D5-BD23-793C-DBDC51D2C3DC}"/>
                </a:ext>
              </a:extLst>
            </p:cNvPr>
            <p:cNvSpPr/>
            <p:nvPr/>
          </p:nvSpPr>
          <p:spPr>
            <a:xfrm>
              <a:off x="9961913" y="5083592"/>
              <a:ext cx="102446" cy="117778"/>
            </a:xfrm>
            <a:custGeom>
              <a:avLst/>
              <a:gdLst>
                <a:gd name="connsiteX0" fmla="*/ 68333 w 246348"/>
                <a:gd name="connsiteY0" fmla="*/ 283178 h 283214"/>
                <a:gd name="connsiteX1" fmla="*/ 57094 w 246348"/>
                <a:gd name="connsiteY1" fmla="*/ 279559 h 283214"/>
                <a:gd name="connsiteX2" fmla="*/ 49474 w 246348"/>
                <a:gd name="connsiteY2" fmla="*/ 260890 h 283214"/>
                <a:gd name="connsiteX3" fmla="*/ 62999 w 246348"/>
                <a:gd name="connsiteY3" fmla="*/ 182118 h 283214"/>
                <a:gd name="connsiteX4" fmla="*/ 5754 w 246348"/>
                <a:gd name="connsiteY4" fmla="*/ 126301 h 283214"/>
                <a:gd name="connsiteX5" fmla="*/ 896 w 246348"/>
                <a:gd name="connsiteY5" fmla="*/ 106775 h 283214"/>
                <a:gd name="connsiteX6" fmla="*/ 16231 w 246348"/>
                <a:gd name="connsiteY6" fmla="*/ 93821 h 283214"/>
                <a:gd name="connsiteX7" fmla="*/ 95384 w 246348"/>
                <a:gd name="connsiteY7" fmla="*/ 82296 h 283214"/>
                <a:gd name="connsiteX8" fmla="*/ 130817 w 246348"/>
                <a:gd name="connsiteY8" fmla="*/ 10573 h 283214"/>
                <a:gd name="connsiteX9" fmla="*/ 147867 w 246348"/>
                <a:gd name="connsiteY9" fmla="*/ 0 h 283214"/>
                <a:gd name="connsiteX10" fmla="*/ 164916 w 246348"/>
                <a:gd name="connsiteY10" fmla="*/ 10573 h 283214"/>
                <a:gd name="connsiteX11" fmla="*/ 195778 w 246348"/>
                <a:gd name="connsiteY11" fmla="*/ 73057 h 283214"/>
                <a:gd name="connsiteX12" fmla="*/ 161583 w 246348"/>
                <a:gd name="connsiteY12" fmla="*/ 89916 h 283214"/>
                <a:gd name="connsiteX13" fmla="*/ 147772 w 246348"/>
                <a:gd name="connsiteY13" fmla="*/ 62008 h 283214"/>
                <a:gd name="connsiteX14" fmla="*/ 125007 w 246348"/>
                <a:gd name="connsiteY14" fmla="*/ 108109 h 283214"/>
                <a:gd name="connsiteX15" fmla="*/ 110624 w 246348"/>
                <a:gd name="connsiteY15" fmla="*/ 118491 h 283214"/>
                <a:gd name="connsiteX16" fmla="*/ 59761 w 246348"/>
                <a:gd name="connsiteY16" fmla="*/ 125921 h 283214"/>
                <a:gd name="connsiteX17" fmla="*/ 96527 w 246348"/>
                <a:gd name="connsiteY17" fmla="*/ 161830 h 283214"/>
                <a:gd name="connsiteX18" fmla="*/ 102052 w 246348"/>
                <a:gd name="connsiteY18" fmla="*/ 178689 h 283214"/>
                <a:gd name="connsiteX19" fmla="*/ 93384 w 246348"/>
                <a:gd name="connsiteY19" fmla="*/ 229362 h 283214"/>
                <a:gd name="connsiteX20" fmla="*/ 138818 w 246348"/>
                <a:gd name="connsiteY20" fmla="*/ 205454 h 283214"/>
                <a:gd name="connsiteX21" fmla="*/ 156535 w 246348"/>
                <a:gd name="connsiteY21" fmla="*/ 205454 h 283214"/>
                <a:gd name="connsiteX22" fmla="*/ 201969 w 246348"/>
                <a:gd name="connsiteY22" fmla="*/ 229362 h 283214"/>
                <a:gd name="connsiteX23" fmla="*/ 193301 w 246348"/>
                <a:gd name="connsiteY23" fmla="*/ 178689 h 283214"/>
                <a:gd name="connsiteX24" fmla="*/ 230829 w 246348"/>
                <a:gd name="connsiteY24" fmla="*/ 172212 h 283214"/>
                <a:gd name="connsiteX25" fmla="*/ 246070 w 246348"/>
                <a:gd name="connsiteY25" fmla="*/ 260890 h 283214"/>
                <a:gd name="connsiteX26" fmla="*/ 238449 w 246348"/>
                <a:gd name="connsiteY26" fmla="*/ 279559 h 283214"/>
                <a:gd name="connsiteX27" fmla="*/ 218352 w 246348"/>
                <a:gd name="connsiteY27" fmla="*/ 280988 h 283214"/>
                <a:gd name="connsiteX28" fmla="*/ 147581 w 246348"/>
                <a:gd name="connsiteY28" fmla="*/ 243745 h 283214"/>
                <a:gd name="connsiteX29" fmla="*/ 76810 w 246348"/>
                <a:gd name="connsiteY29" fmla="*/ 280988 h 283214"/>
                <a:gd name="connsiteX30" fmla="*/ 68333 w 246348"/>
                <a:gd name="connsiteY30" fmla="*/ 283178 h 28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46348" h="283214">
                  <a:moveTo>
                    <a:pt x="68333" y="283178"/>
                  </a:moveTo>
                  <a:cubicBezTo>
                    <a:pt x="64428" y="283178"/>
                    <a:pt x="60427" y="281940"/>
                    <a:pt x="57094" y="279559"/>
                  </a:cubicBezTo>
                  <a:cubicBezTo>
                    <a:pt x="51188" y="275273"/>
                    <a:pt x="48331" y="268034"/>
                    <a:pt x="49474" y="260890"/>
                  </a:cubicBezTo>
                  <a:lnTo>
                    <a:pt x="62999" y="182118"/>
                  </a:lnTo>
                  <a:lnTo>
                    <a:pt x="5754" y="126301"/>
                  </a:lnTo>
                  <a:cubicBezTo>
                    <a:pt x="610" y="121253"/>
                    <a:pt x="-1295" y="113633"/>
                    <a:pt x="896" y="106775"/>
                  </a:cubicBezTo>
                  <a:cubicBezTo>
                    <a:pt x="3182" y="99917"/>
                    <a:pt x="9087" y="94869"/>
                    <a:pt x="16231" y="93821"/>
                  </a:cubicBezTo>
                  <a:lnTo>
                    <a:pt x="95384" y="82296"/>
                  </a:lnTo>
                  <a:lnTo>
                    <a:pt x="130817" y="10573"/>
                  </a:lnTo>
                  <a:cubicBezTo>
                    <a:pt x="134056" y="4096"/>
                    <a:pt x="140628" y="0"/>
                    <a:pt x="147867" y="0"/>
                  </a:cubicBezTo>
                  <a:cubicBezTo>
                    <a:pt x="155106" y="0"/>
                    <a:pt x="161773" y="4096"/>
                    <a:pt x="164916" y="10573"/>
                  </a:cubicBezTo>
                  <a:lnTo>
                    <a:pt x="195778" y="73057"/>
                  </a:lnTo>
                  <a:lnTo>
                    <a:pt x="161583" y="89916"/>
                  </a:lnTo>
                  <a:lnTo>
                    <a:pt x="147772" y="62008"/>
                  </a:lnTo>
                  <a:lnTo>
                    <a:pt x="125007" y="108109"/>
                  </a:lnTo>
                  <a:cubicBezTo>
                    <a:pt x="122245" y="113728"/>
                    <a:pt x="116911" y="117634"/>
                    <a:pt x="110624" y="118491"/>
                  </a:cubicBezTo>
                  <a:lnTo>
                    <a:pt x="59761" y="125921"/>
                  </a:lnTo>
                  <a:lnTo>
                    <a:pt x="96527" y="161830"/>
                  </a:lnTo>
                  <a:cubicBezTo>
                    <a:pt x="101004" y="166211"/>
                    <a:pt x="103099" y="172498"/>
                    <a:pt x="102052" y="178689"/>
                  </a:cubicBezTo>
                  <a:lnTo>
                    <a:pt x="93384" y="229362"/>
                  </a:lnTo>
                  <a:lnTo>
                    <a:pt x="138818" y="205454"/>
                  </a:lnTo>
                  <a:cubicBezTo>
                    <a:pt x="144343" y="202501"/>
                    <a:pt x="151010" y="202501"/>
                    <a:pt x="156535" y="205454"/>
                  </a:cubicBezTo>
                  <a:lnTo>
                    <a:pt x="201969" y="229362"/>
                  </a:lnTo>
                  <a:lnTo>
                    <a:pt x="193301" y="178689"/>
                  </a:lnTo>
                  <a:lnTo>
                    <a:pt x="230829" y="172212"/>
                  </a:lnTo>
                  <a:lnTo>
                    <a:pt x="246070" y="260890"/>
                  </a:lnTo>
                  <a:cubicBezTo>
                    <a:pt x="247308" y="268034"/>
                    <a:pt x="244355" y="275273"/>
                    <a:pt x="238449" y="279559"/>
                  </a:cubicBezTo>
                  <a:cubicBezTo>
                    <a:pt x="232544" y="283845"/>
                    <a:pt x="224829" y="284417"/>
                    <a:pt x="218352" y="280988"/>
                  </a:cubicBezTo>
                  <a:lnTo>
                    <a:pt x="147581" y="243745"/>
                  </a:lnTo>
                  <a:lnTo>
                    <a:pt x="76810" y="280988"/>
                  </a:lnTo>
                  <a:cubicBezTo>
                    <a:pt x="74429" y="282416"/>
                    <a:pt x="71381" y="283178"/>
                    <a:pt x="68333" y="283178"/>
                  </a:cubicBezTo>
                  <a:close/>
                </a:path>
              </a:pathLst>
            </a:custGeom>
            <a:grpFill/>
            <a:ln w="9525" cap="flat">
              <a:noFill/>
              <a:prstDash val="solid"/>
              <a:miter/>
            </a:ln>
          </p:spPr>
          <p:txBody>
            <a:bodyPr rtlCol="0" anchor="ctr"/>
            <a:lstStyle/>
            <a:p>
              <a:endParaRPr lang="en-IN"/>
            </a:p>
          </p:txBody>
        </p:sp>
        <p:sp>
          <p:nvSpPr>
            <p:cNvPr id="73" name="Freeform: Shape 72">
              <a:extLst>
                <a:ext uri="{FF2B5EF4-FFF2-40B4-BE49-F238E27FC236}">
                  <a16:creationId xmlns:a16="http://schemas.microsoft.com/office/drawing/2014/main" id="{BE0D7420-60E9-F332-F3AF-215EDAEDC55E}"/>
                </a:ext>
              </a:extLst>
            </p:cNvPr>
            <p:cNvSpPr/>
            <p:nvPr/>
          </p:nvSpPr>
          <p:spPr>
            <a:xfrm>
              <a:off x="10195569" y="5083592"/>
              <a:ext cx="102480" cy="117778"/>
            </a:xfrm>
            <a:custGeom>
              <a:avLst/>
              <a:gdLst>
                <a:gd name="connsiteX0" fmla="*/ 19107 w 246428"/>
                <a:gd name="connsiteY0" fmla="*/ 283178 h 283214"/>
                <a:gd name="connsiteX1" fmla="*/ 7868 w 246428"/>
                <a:gd name="connsiteY1" fmla="*/ 279559 h 283214"/>
                <a:gd name="connsiteX2" fmla="*/ 248 w 246428"/>
                <a:gd name="connsiteY2" fmla="*/ 260890 h 283214"/>
                <a:gd name="connsiteX3" fmla="*/ 15488 w 246428"/>
                <a:gd name="connsiteY3" fmla="*/ 172212 h 283214"/>
                <a:gd name="connsiteX4" fmla="*/ 53016 w 246428"/>
                <a:gd name="connsiteY4" fmla="*/ 178689 h 283214"/>
                <a:gd name="connsiteX5" fmla="*/ 44349 w 246428"/>
                <a:gd name="connsiteY5" fmla="*/ 229362 h 283214"/>
                <a:gd name="connsiteX6" fmla="*/ 89783 w 246428"/>
                <a:gd name="connsiteY6" fmla="*/ 205454 h 283214"/>
                <a:gd name="connsiteX7" fmla="*/ 107499 w 246428"/>
                <a:gd name="connsiteY7" fmla="*/ 205454 h 283214"/>
                <a:gd name="connsiteX8" fmla="*/ 152933 w 246428"/>
                <a:gd name="connsiteY8" fmla="*/ 229362 h 283214"/>
                <a:gd name="connsiteX9" fmla="*/ 144266 w 246428"/>
                <a:gd name="connsiteY9" fmla="*/ 178689 h 283214"/>
                <a:gd name="connsiteX10" fmla="*/ 149790 w 246428"/>
                <a:gd name="connsiteY10" fmla="*/ 161830 h 283214"/>
                <a:gd name="connsiteX11" fmla="*/ 186557 w 246428"/>
                <a:gd name="connsiteY11" fmla="*/ 125921 h 283214"/>
                <a:gd name="connsiteX12" fmla="*/ 135693 w 246428"/>
                <a:gd name="connsiteY12" fmla="*/ 118491 h 283214"/>
                <a:gd name="connsiteX13" fmla="*/ 121311 w 246428"/>
                <a:gd name="connsiteY13" fmla="*/ 108109 h 283214"/>
                <a:gd name="connsiteX14" fmla="*/ 98546 w 246428"/>
                <a:gd name="connsiteY14" fmla="*/ 62008 h 283214"/>
                <a:gd name="connsiteX15" fmla="*/ 88449 w 246428"/>
                <a:gd name="connsiteY15" fmla="*/ 82582 h 283214"/>
                <a:gd name="connsiteX16" fmla="*/ 54255 w 246428"/>
                <a:gd name="connsiteY16" fmla="*/ 65723 h 283214"/>
                <a:gd name="connsiteX17" fmla="*/ 81496 w 246428"/>
                <a:gd name="connsiteY17" fmla="*/ 10573 h 283214"/>
                <a:gd name="connsiteX18" fmla="*/ 98546 w 246428"/>
                <a:gd name="connsiteY18" fmla="*/ 0 h 283214"/>
                <a:gd name="connsiteX19" fmla="*/ 98546 w 246428"/>
                <a:gd name="connsiteY19" fmla="*/ 0 h 283214"/>
                <a:gd name="connsiteX20" fmla="*/ 115596 w 246428"/>
                <a:gd name="connsiteY20" fmla="*/ 10573 h 283214"/>
                <a:gd name="connsiteX21" fmla="*/ 151029 w 246428"/>
                <a:gd name="connsiteY21" fmla="*/ 82296 h 283214"/>
                <a:gd name="connsiteX22" fmla="*/ 230181 w 246428"/>
                <a:gd name="connsiteY22" fmla="*/ 93821 h 283214"/>
                <a:gd name="connsiteX23" fmla="*/ 245517 w 246428"/>
                <a:gd name="connsiteY23" fmla="*/ 106775 h 283214"/>
                <a:gd name="connsiteX24" fmla="*/ 240659 w 246428"/>
                <a:gd name="connsiteY24" fmla="*/ 126301 h 283214"/>
                <a:gd name="connsiteX25" fmla="*/ 183414 w 246428"/>
                <a:gd name="connsiteY25" fmla="*/ 182118 h 283214"/>
                <a:gd name="connsiteX26" fmla="*/ 196939 w 246428"/>
                <a:gd name="connsiteY26" fmla="*/ 260890 h 283214"/>
                <a:gd name="connsiteX27" fmla="*/ 189319 w 246428"/>
                <a:gd name="connsiteY27" fmla="*/ 279559 h 283214"/>
                <a:gd name="connsiteX28" fmla="*/ 169221 w 246428"/>
                <a:gd name="connsiteY28" fmla="*/ 280988 h 283214"/>
                <a:gd name="connsiteX29" fmla="*/ 98450 w 246428"/>
                <a:gd name="connsiteY29" fmla="*/ 243745 h 283214"/>
                <a:gd name="connsiteX30" fmla="*/ 27680 w 246428"/>
                <a:gd name="connsiteY30" fmla="*/ 280988 h 283214"/>
                <a:gd name="connsiteX31" fmla="*/ 19107 w 246428"/>
                <a:gd name="connsiteY31" fmla="*/ 283178 h 28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6428" h="283214">
                  <a:moveTo>
                    <a:pt x="19107" y="283178"/>
                  </a:moveTo>
                  <a:cubicBezTo>
                    <a:pt x="15202" y="283178"/>
                    <a:pt x="11201" y="281940"/>
                    <a:pt x="7868" y="279559"/>
                  </a:cubicBezTo>
                  <a:cubicBezTo>
                    <a:pt x="1962" y="275273"/>
                    <a:pt x="-895" y="268034"/>
                    <a:pt x="248" y="260890"/>
                  </a:cubicBezTo>
                  <a:lnTo>
                    <a:pt x="15488" y="172212"/>
                  </a:lnTo>
                  <a:lnTo>
                    <a:pt x="53016" y="178689"/>
                  </a:lnTo>
                  <a:lnTo>
                    <a:pt x="44349" y="229362"/>
                  </a:lnTo>
                  <a:lnTo>
                    <a:pt x="89783" y="205454"/>
                  </a:lnTo>
                  <a:cubicBezTo>
                    <a:pt x="95307" y="202501"/>
                    <a:pt x="101975" y="202501"/>
                    <a:pt x="107499" y="205454"/>
                  </a:cubicBezTo>
                  <a:lnTo>
                    <a:pt x="152933" y="229362"/>
                  </a:lnTo>
                  <a:lnTo>
                    <a:pt x="144266" y="178689"/>
                  </a:lnTo>
                  <a:cubicBezTo>
                    <a:pt x="143218" y="172498"/>
                    <a:pt x="145218" y="166211"/>
                    <a:pt x="149790" y="161830"/>
                  </a:cubicBezTo>
                  <a:lnTo>
                    <a:pt x="186557" y="125921"/>
                  </a:lnTo>
                  <a:lnTo>
                    <a:pt x="135693" y="118491"/>
                  </a:lnTo>
                  <a:cubicBezTo>
                    <a:pt x="129502" y="117634"/>
                    <a:pt x="124168" y="113728"/>
                    <a:pt x="121311" y="108109"/>
                  </a:cubicBezTo>
                  <a:lnTo>
                    <a:pt x="98546" y="62008"/>
                  </a:lnTo>
                  <a:lnTo>
                    <a:pt x="88449" y="82582"/>
                  </a:lnTo>
                  <a:lnTo>
                    <a:pt x="54255" y="65723"/>
                  </a:lnTo>
                  <a:lnTo>
                    <a:pt x="81496" y="10573"/>
                  </a:lnTo>
                  <a:cubicBezTo>
                    <a:pt x="84734" y="4096"/>
                    <a:pt x="91307" y="0"/>
                    <a:pt x="98546" y="0"/>
                  </a:cubicBezTo>
                  <a:lnTo>
                    <a:pt x="98546" y="0"/>
                  </a:lnTo>
                  <a:cubicBezTo>
                    <a:pt x="105785" y="0"/>
                    <a:pt x="112452" y="4096"/>
                    <a:pt x="115596" y="10573"/>
                  </a:cubicBezTo>
                  <a:lnTo>
                    <a:pt x="151029" y="82296"/>
                  </a:lnTo>
                  <a:lnTo>
                    <a:pt x="230181" y="93821"/>
                  </a:lnTo>
                  <a:cubicBezTo>
                    <a:pt x="237325" y="94869"/>
                    <a:pt x="243326" y="99917"/>
                    <a:pt x="245517" y="106775"/>
                  </a:cubicBezTo>
                  <a:cubicBezTo>
                    <a:pt x="247707" y="113633"/>
                    <a:pt x="245898" y="121253"/>
                    <a:pt x="240659" y="126301"/>
                  </a:cubicBezTo>
                  <a:lnTo>
                    <a:pt x="183414" y="182118"/>
                  </a:lnTo>
                  <a:lnTo>
                    <a:pt x="196939" y="260890"/>
                  </a:lnTo>
                  <a:cubicBezTo>
                    <a:pt x="198177" y="268034"/>
                    <a:pt x="195225" y="275273"/>
                    <a:pt x="189319" y="279559"/>
                  </a:cubicBezTo>
                  <a:cubicBezTo>
                    <a:pt x="183414" y="283845"/>
                    <a:pt x="175698" y="284417"/>
                    <a:pt x="169221" y="280988"/>
                  </a:cubicBezTo>
                  <a:lnTo>
                    <a:pt x="98450" y="243745"/>
                  </a:lnTo>
                  <a:lnTo>
                    <a:pt x="27680" y="280988"/>
                  </a:lnTo>
                  <a:cubicBezTo>
                    <a:pt x="25203" y="282416"/>
                    <a:pt x="22155" y="283178"/>
                    <a:pt x="19107" y="283178"/>
                  </a:cubicBezTo>
                  <a:close/>
                </a:path>
              </a:pathLst>
            </a:custGeom>
            <a:grpFill/>
            <a:ln w="9525" cap="flat">
              <a:noFill/>
              <a:prstDash val="solid"/>
              <a:miter/>
            </a:ln>
          </p:spPr>
          <p:txBody>
            <a:bodyPr rtlCol="0" anchor="ctr"/>
            <a:lstStyle/>
            <a:p>
              <a:endParaRPr lang="en-IN"/>
            </a:p>
          </p:txBody>
        </p:sp>
      </p:grpSp>
      <p:sp>
        <p:nvSpPr>
          <p:cNvPr id="83" name="Freeform 19">
            <a:extLst>
              <a:ext uri="{FF2B5EF4-FFF2-40B4-BE49-F238E27FC236}">
                <a16:creationId xmlns:a16="http://schemas.microsoft.com/office/drawing/2014/main" id="{115E4720-00C0-A2CF-5C3B-46B8DEE9FFD2}"/>
              </a:ext>
            </a:extLst>
          </p:cNvPr>
          <p:cNvSpPr>
            <a:spLocks noEditPoints="1"/>
          </p:cNvSpPr>
          <p:nvPr/>
        </p:nvSpPr>
        <p:spPr bwMode="auto">
          <a:xfrm>
            <a:off x="6706438" y="2747271"/>
            <a:ext cx="420310" cy="413691"/>
          </a:xfrm>
          <a:custGeom>
            <a:avLst/>
            <a:gdLst>
              <a:gd name="T0" fmla="*/ 1397 w 1524"/>
              <a:gd name="T1" fmla="*/ 1006 h 1500"/>
              <a:gd name="T2" fmla="*/ 1328 w 1524"/>
              <a:gd name="T3" fmla="*/ 823 h 1500"/>
              <a:gd name="T4" fmla="*/ 1080 w 1524"/>
              <a:gd name="T5" fmla="*/ 796 h 1500"/>
              <a:gd name="T6" fmla="*/ 876 w 1524"/>
              <a:gd name="T7" fmla="*/ 934 h 1500"/>
              <a:gd name="T8" fmla="*/ 810 w 1524"/>
              <a:gd name="T9" fmla="*/ 1152 h 1500"/>
              <a:gd name="T10" fmla="*/ 921 w 1524"/>
              <a:gd name="T11" fmla="*/ 1401 h 1500"/>
              <a:gd name="T12" fmla="*/ 1115 w 1524"/>
              <a:gd name="T13" fmla="*/ 1410 h 1500"/>
              <a:gd name="T14" fmla="*/ 1304 w 1524"/>
              <a:gd name="T15" fmla="*/ 1377 h 1500"/>
              <a:gd name="T16" fmla="*/ 1495 w 1524"/>
              <a:gd name="T17" fmla="*/ 1284 h 1500"/>
              <a:gd name="T18" fmla="*/ 1309 w 1524"/>
              <a:gd name="T19" fmla="*/ 1292 h 1500"/>
              <a:gd name="T20" fmla="*/ 1163 w 1524"/>
              <a:gd name="T21" fmla="*/ 1349 h 1500"/>
              <a:gd name="T22" fmla="*/ 984 w 1524"/>
              <a:gd name="T23" fmla="*/ 1369 h 1500"/>
              <a:gd name="T24" fmla="*/ 878 w 1524"/>
              <a:gd name="T25" fmla="*/ 1173 h 1500"/>
              <a:gd name="T26" fmla="*/ 931 w 1524"/>
              <a:gd name="T27" fmla="*/ 972 h 1500"/>
              <a:gd name="T28" fmla="*/ 1117 w 1524"/>
              <a:gd name="T29" fmla="*/ 855 h 1500"/>
              <a:gd name="T30" fmla="*/ 1336 w 1524"/>
              <a:gd name="T31" fmla="*/ 905 h 1500"/>
              <a:gd name="T32" fmla="*/ 1450 w 1524"/>
              <a:gd name="T33" fmla="*/ 1073 h 1500"/>
              <a:gd name="T34" fmla="*/ 775 w 1524"/>
              <a:gd name="T35" fmla="*/ 828 h 1500"/>
              <a:gd name="T36" fmla="*/ 895 w 1524"/>
              <a:gd name="T37" fmla="*/ 660 h 1500"/>
              <a:gd name="T38" fmla="*/ 1032 w 1524"/>
              <a:gd name="T39" fmla="*/ 510 h 1500"/>
              <a:gd name="T40" fmla="*/ 974 w 1524"/>
              <a:gd name="T41" fmla="*/ 276 h 1500"/>
              <a:gd name="T42" fmla="*/ 814 w 1524"/>
              <a:gd name="T43" fmla="*/ 95 h 1500"/>
              <a:gd name="T44" fmla="*/ 619 w 1524"/>
              <a:gd name="T45" fmla="*/ 10 h 1500"/>
              <a:gd name="T46" fmla="*/ 449 w 1524"/>
              <a:gd name="T47" fmla="*/ 116 h 1500"/>
              <a:gd name="T48" fmla="*/ 260 w 1524"/>
              <a:gd name="T49" fmla="*/ 201 h 1500"/>
              <a:gd name="T50" fmla="*/ 55 w 1524"/>
              <a:gd name="T51" fmla="*/ 286 h 1500"/>
              <a:gd name="T52" fmla="*/ 0 w 1524"/>
              <a:gd name="T53" fmla="*/ 519 h 1500"/>
              <a:gd name="T54" fmla="*/ 36 w 1524"/>
              <a:gd name="T55" fmla="*/ 705 h 1500"/>
              <a:gd name="T56" fmla="*/ 174 w 1524"/>
              <a:gd name="T57" fmla="*/ 902 h 1500"/>
              <a:gd name="T58" fmla="*/ 389 w 1524"/>
              <a:gd name="T59" fmla="*/ 1016 h 1500"/>
              <a:gd name="T60" fmla="*/ 581 w 1524"/>
              <a:gd name="T61" fmla="*/ 916 h 1500"/>
              <a:gd name="T62" fmla="*/ 773 w 1524"/>
              <a:gd name="T63" fmla="*/ 831 h 1500"/>
              <a:gd name="T64" fmla="*/ 725 w 1524"/>
              <a:gd name="T65" fmla="*/ 915 h 1500"/>
              <a:gd name="T66" fmla="*/ 498 w 1524"/>
              <a:gd name="T67" fmla="*/ 966 h 1500"/>
              <a:gd name="T68" fmla="*/ 276 w 1524"/>
              <a:gd name="T69" fmla="*/ 895 h 1500"/>
              <a:gd name="T70" fmla="*/ 117 w 1524"/>
              <a:gd name="T71" fmla="*/ 725 h 1500"/>
              <a:gd name="T72" fmla="*/ 68 w 1524"/>
              <a:gd name="T73" fmla="*/ 498 h 1500"/>
              <a:gd name="T74" fmla="*/ 137 w 1524"/>
              <a:gd name="T75" fmla="*/ 276 h 1500"/>
              <a:gd name="T76" fmla="*/ 334 w 1524"/>
              <a:gd name="T77" fmla="*/ 228 h 1500"/>
              <a:gd name="T78" fmla="*/ 502 w 1524"/>
              <a:gd name="T79" fmla="*/ 175 h 1500"/>
              <a:gd name="T80" fmla="*/ 674 w 1524"/>
              <a:gd name="T81" fmla="*/ 215 h 1500"/>
              <a:gd name="T82" fmla="*/ 791 w 1524"/>
              <a:gd name="T83" fmla="*/ 316 h 1500"/>
              <a:gd name="T84" fmla="*/ 857 w 1524"/>
              <a:gd name="T85" fmla="*/ 502 h 1500"/>
              <a:gd name="T86" fmla="*/ 817 w 1524"/>
              <a:gd name="T87" fmla="*/ 674 h 1500"/>
              <a:gd name="T88" fmla="*/ 498 w 1524"/>
              <a:gd name="T89" fmla="*/ 337 h 1500"/>
              <a:gd name="T90" fmla="*/ 358 w 1524"/>
              <a:gd name="T91" fmla="*/ 430 h 1500"/>
              <a:gd name="T92" fmla="*/ 352 w 1524"/>
              <a:gd name="T93" fmla="*/ 586 h 1500"/>
              <a:gd name="T94" fmla="*/ 480 w 1524"/>
              <a:gd name="T95" fmla="*/ 692 h 1500"/>
              <a:gd name="T96" fmla="*/ 631 w 1524"/>
              <a:gd name="T97" fmla="*/ 655 h 1500"/>
              <a:gd name="T98" fmla="*/ 695 w 1524"/>
              <a:gd name="T99" fmla="*/ 517 h 1500"/>
              <a:gd name="T100" fmla="*/ 616 w 1524"/>
              <a:gd name="T101" fmla="*/ 368 h 1500"/>
              <a:gd name="T102" fmla="*/ 504 w 1524"/>
              <a:gd name="T103" fmla="*/ 629 h 1500"/>
              <a:gd name="T104" fmla="*/ 417 w 1524"/>
              <a:gd name="T105" fmla="*/ 570 h 1500"/>
              <a:gd name="T106" fmla="*/ 413 w 1524"/>
              <a:gd name="T107" fmla="*/ 472 h 1500"/>
              <a:gd name="T108" fmla="*/ 493 w 1524"/>
              <a:gd name="T109" fmla="*/ 405 h 1500"/>
              <a:gd name="T110" fmla="*/ 589 w 1524"/>
              <a:gd name="T111" fmla="*/ 429 h 1500"/>
              <a:gd name="T112" fmla="*/ 629 w 1524"/>
              <a:gd name="T113" fmla="*/ 517 h 1500"/>
              <a:gd name="T114" fmla="*/ 579 w 1524"/>
              <a:gd name="T115" fmla="*/ 610 h 1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24" h="1500">
                <a:moveTo>
                  <a:pt x="1431" y="1195"/>
                </a:moveTo>
                <a:lnTo>
                  <a:pt x="1524" y="1160"/>
                </a:lnTo>
                <a:lnTo>
                  <a:pt x="1524" y="1136"/>
                </a:lnTo>
                <a:lnTo>
                  <a:pt x="1524" y="1136"/>
                </a:lnTo>
                <a:lnTo>
                  <a:pt x="1522" y="1110"/>
                </a:lnTo>
                <a:lnTo>
                  <a:pt x="1519" y="1083"/>
                </a:lnTo>
                <a:lnTo>
                  <a:pt x="1513" y="1057"/>
                </a:lnTo>
                <a:lnTo>
                  <a:pt x="1506" y="1032"/>
                </a:lnTo>
                <a:lnTo>
                  <a:pt x="1498" y="1009"/>
                </a:lnTo>
                <a:lnTo>
                  <a:pt x="1397" y="1006"/>
                </a:lnTo>
                <a:lnTo>
                  <a:pt x="1397" y="1006"/>
                </a:lnTo>
                <a:lnTo>
                  <a:pt x="1389" y="995"/>
                </a:lnTo>
                <a:lnTo>
                  <a:pt x="1431" y="900"/>
                </a:lnTo>
                <a:lnTo>
                  <a:pt x="1413" y="884"/>
                </a:lnTo>
                <a:lnTo>
                  <a:pt x="1413" y="884"/>
                </a:lnTo>
                <a:lnTo>
                  <a:pt x="1396" y="868"/>
                </a:lnTo>
                <a:lnTo>
                  <a:pt x="1375" y="852"/>
                </a:lnTo>
                <a:lnTo>
                  <a:pt x="1375" y="852"/>
                </a:lnTo>
                <a:lnTo>
                  <a:pt x="1352" y="838"/>
                </a:lnTo>
                <a:lnTo>
                  <a:pt x="1328" y="823"/>
                </a:lnTo>
                <a:lnTo>
                  <a:pt x="1308" y="814"/>
                </a:lnTo>
                <a:lnTo>
                  <a:pt x="1232" y="884"/>
                </a:lnTo>
                <a:lnTo>
                  <a:pt x="1232" y="884"/>
                </a:lnTo>
                <a:lnTo>
                  <a:pt x="1219" y="881"/>
                </a:lnTo>
                <a:lnTo>
                  <a:pt x="1181" y="785"/>
                </a:lnTo>
                <a:lnTo>
                  <a:pt x="1158" y="785"/>
                </a:lnTo>
                <a:lnTo>
                  <a:pt x="1158" y="785"/>
                </a:lnTo>
                <a:lnTo>
                  <a:pt x="1131" y="786"/>
                </a:lnTo>
                <a:lnTo>
                  <a:pt x="1105" y="791"/>
                </a:lnTo>
                <a:lnTo>
                  <a:pt x="1080" y="796"/>
                </a:lnTo>
                <a:lnTo>
                  <a:pt x="1054" y="802"/>
                </a:lnTo>
                <a:lnTo>
                  <a:pt x="1032" y="810"/>
                </a:lnTo>
                <a:lnTo>
                  <a:pt x="1028" y="913"/>
                </a:lnTo>
                <a:lnTo>
                  <a:pt x="1028" y="913"/>
                </a:lnTo>
                <a:lnTo>
                  <a:pt x="1017" y="921"/>
                </a:lnTo>
                <a:lnTo>
                  <a:pt x="924" y="881"/>
                </a:lnTo>
                <a:lnTo>
                  <a:pt x="908" y="897"/>
                </a:lnTo>
                <a:lnTo>
                  <a:pt x="908" y="897"/>
                </a:lnTo>
                <a:lnTo>
                  <a:pt x="892" y="915"/>
                </a:lnTo>
                <a:lnTo>
                  <a:pt x="876" y="934"/>
                </a:lnTo>
                <a:lnTo>
                  <a:pt x="876" y="934"/>
                </a:lnTo>
                <a:lnTo>
                  <a:pt x="860" y="958"/>
                </a:lnTo>
                <a:lnTo>
                  <a:pt x="847" y="984"/>
                </a:lnTo>
                <a:lnTo>
                  <a:pt x="836" y="1003"/>
                </a:lnTo>
                <a:lnTo>
                  <a:pt x="905" y="1078"/>
                </a:lnTo>
                <a:lnTo>
                  <a:pt x="905" y="1078"/>
                </a:lnTo>
                <a:lnTo>
                  <a:pt x="902" y="1093"/>
                </a:lnTo>
                <a:lnTo>
                  <a:pt x="809" y="1128"/>
                </a:lnTo>
                <a:lnTo>
                  <a:pt x="810" y="1152"/>
                </a:lnTo>
                <a:lnTo>
                  <a:pt x="810" y="1152"/>
                </a:lnTo>
                <a:lnTo>
                  <a:pt x="812" y="1179"/>
                </a:lnTo>
                <a:lnTo>
                  <a:pt x="815" y="1205"/>
                </a:lnTo>
                <a:lnTo>
                  <a:pt x="822" y="1231"/>
                </a:lnTo>
                <a:lnTo>
                  <a:pt x="828" y="1256"/>
                </a:lnTo>
                <a:lnTo>
                  <a:pt x="836" y="1279"/>
                </a:lnTo>
                <a:lnTo>
                  <a:pt x="934" y="1282"/>
                </a:lnTo>
                <a:lnTo>
                  <a:pt x="934" y="1282"/>
                </a:lnTo>
                <a:lnTo>
                  <a:pt x="943" y="1295"/>
                </a:lnTo>
                <a:lnTo>
                  <a:pt x="903" y="1385"/>
                </a:lnTo>
                <a:lnTo>
                  <a:pt x="921" y="1401"/>
                </a:lnTo>
                <a:lnTo>
                  <a:pt x="921" y="1401"/>
                </a:lnTo>
                <a:lnTo>
                  <a:pt x="939" y="1417"/>
                </a:lnTo>
                <a:lnTo>
                  <a:pt x="958" y="1433"/>
                </a:lnTo>
                <a:lnTo>
                  <a:pt x="958" y="1433"/>
                </a:lnTo>
                <a:lnTo>
                  <a:pt x="984" y="1449"/>
                </a:lnTo>
                <a:lnTo>
                  <a:pt x="1008" y="1462"/>
                </a:lnTo>
                <a:lnTo>
                  <a:pt x="1028" y="1473"/>
                </a:lnTo>
                <a:lnTo>
                  <a:pt x="1099" y="1405"/>
                </a:lnTo>
                <a:lnTo>
                  <a:pt x="1099" y="1405"/>
                </a:lnTo>
                <a:lnTo>
                  <a:pt x="1115" y="1410"/>
                </a:lnTo>
                <a:lnTo>
                  <a:pt x="1150" y="1500"/>
                </a:lnTo>
                <a:lnTo>
                  <a:pt x="1174" y="1500"/>
                </a:lnTo>
                <a:lnTo>
                  <a:pt x="1174" y="1500"/>
                </a:lnTo>
                <a:lnTo>
                  <a:pt x="1200" y="1498"/>
                </a:lnTo>
                <a:lnTo>
                  <a:pt x="1227" y="1494"/>
                </a:lnTo>
                <a:lnTo>
                  <a:pt x="1253" y="1489"/>
                </a:lnTo>
                <a:lnTo>
                  <a:pt x="1279" y="1481"/>
                </a:lnTo>
                <a:lnTo>
                  <a:pt x="1301" y="1474"/>
                </a:lnTo>
                <a:lnTo>
                  <a:pt x="1304" y="1377"/>
                </a:lnTo>
                <a:lnTo>
                  <a:pt x="1304" y="1377"/>
                </a:lnTo>
                <a:lnTo>
                  <a:pt x="1319" y="1369"/>
                </a:lnTo>
                <a:lnTo>
                  <a:pt x="1409" y="1407"/>
                </a:lnTo>
                <a:lnTo>
                  <a:pt x="1425" y="1391"/>
                </a:lnTo>
                <a:lnTo>
                  <a:pt x="1425" y="1391"/>
                </a:lnTo>
                <a:lnTo>
                  <a:pt x="1441" y="1370"/>
                </a:lnTo>
                <a:lnTo>
                  <a:pt x="1457" y="1351"/>
                </a:lnTo>
                <a:lnTo>
                  <a:pt x="1457" y="1351"/>
                </a:lnTo>
                <a:lnTo>
                  <a:pt x="1473" y="1327"/>
                </a:lnTo>
                <a:lnTo>
                  <a:pt x="1486" y="1304"/>
                </a:lnTo>
                <a:lnTo>
                  <a:pt x="1495" y="1284"/>
                </a:lnTo>
                <a:lnTo>
                  <a:pt x="1428" y="1210"/>
                </a:lnTo>
                <a:lnTo>
                  <a:pt x="1428" y="1210"/>
                </a:lnTo>
                <a:lnTo>
                  <a:pt x="1431" y="1195"/>
                </a:lnTo>
                <a:lnTo>
                  <a:pt x="1431" y="1195"/>
                </a:lnTo>
                <a:close/>
                <a:moveTo>
                  <a:pt x="1415" y="1293"/>
                </a:moveTo>
                <a:lnTo>
                  <a:pt x="1415" y="1293"/>
                </a:lnTo>
                <a:lnTo>
                  <a:pt x="1404" y="1312"/>
                </a:lnTo>
                <a:lnTo>
                  <a:pt x="1404" y="1312"/>
                </a:lnTo>
                <a:lnTo>
                  <a:pt x="1391" y="1327"/>
                </a:lnTo>
                <a:lnTo>
                  <a:pt x="1309" y="1292"/>
                </a:lnTo>
                <a:lnTo>
                  <a:pt x="1293" y="1304"/>
                </a:lnTo>
                <a:lnTo>
                  <a:pt x="1293" y="1304"/>
                </a:lnTo>
                <a:lnTo>
                  <a:pt x="1275" y="1317"/>
                </a:lnTo>
                <a:lnTo>
                  <a:pt x="1258" y="1327"/>
                </a:lnTo>
                <a:lnTo>
                  <a:pt x="1240" y="1335"/>
                </a:lnTo>
                <a:lnTo>
                  <a:pt x="1237" y="1425"/>
                </a:lnTo>
                <a:lnTo>
                  <a:pt x="1237" y="1425"/>
                </a:lnTo>
                <a:lnTo>
                  <a:pt x="1216" y="1430"/>
                </a:lnTo>
                <a:lnTo>
                  <a:pt x="1195" y="1433"/>
                </a:lnTo>
                <a:lnTo>
                  <a:pt x="1163" y="1349"/>
                </a:lnTo>
                <a:lnTo>
                  <a:pt x="1142" y="1348"/>
                </a:lnTo>
                <a:lnTo>
                  <a:pt x="1142" y="1348"/>
                </a:lnTo>
                <a:lnTo>
                  <a:pt x="1122" y="1343"/>
                </a:lnTo>
                <a:lnTo>
                  <a:pt x="1101" y="1338"/>
                </a:lnTo>
                <a:lnTo>
                  <a:pt x="1083" y="1332"/>
                </a:lnTo>
                <a:lnTo>
                  <a:pt x="1017" y="1393"/>
                </a:lnTo>
                <a:lnTo>
                  <a:pt x="1017" y="1393"/>
                </a:lnTo>
                <a:lnTo>
                  <a:pt x="996" y="1378"/>
                </a:lnTo>
                <a:lnTo>
                  <a:pt x="996" y="1378"/>
                </a:lnTo>
                <a:lnTo>
                  <a:pt x="984" y="1369"/>
                </a:lnTo>
                <a:lnTo>
                  <a:pt x="1019" y="1287"/>
                </a:lnTo>
                <a:lnTo>
                  <a:pt x="1006" y="1271"/>
                </a:lnTo>
                <a:lnTo>
                  <a:pt x="1006" y="1271"/>
                </a:lnTo>
                <a:lnTo>
                  <a:pt x="995" y="1253"/>
                </a:lnTo>
                <a:lnTo>
                  <a:pt x="984" y="1234"/>
                </a:lnTo>
                <a:lnTo>
                  <a:pt x="976" y="1216"/>
                </a:lnTo>
                <a:lnTo>
                  <a:pt x="884" y="1213"/>
                </a:lnTo>
                <a:lnTo>
                  <a:pt x="884" y="1213"/>
                </a:lnTo>
                <a:lnTo>
                  <a:pt x="879" y="1194"/>
                </a:lnTo>
                <a:lnTo>
                  <a:pt x="878" y="1173"/>
                </a:lnTo>
                <a:lnTo>
                  <a:pt x="963" y="1139"/>
                </a:lnTo>
                <a:lnTo>
                  <a:pt x="964" y="1120"/>
                </a:lnTo>
                <a:lnTo>
                  <a:pt x="964" y="1120"/>
                </a:lnTo>
                <a:lnTo>
                  <a:pt x="969" y="1099"/>
                </a:lnTo>
                <a:lnTo>
                  <a:pt x="974" y="1080"/>
                </a:lnTo>
                <a:lnTo>
                  <a:pt x="980" y="1061"/>
                </a:lnTo>
                <a:lnTo>
                  <a:pt x="916" y="993"/>
                </a:lnTo>
                <a:lnTo>
                  <a:pt x="916" y="993"/>
                </a:lnTo>
                <a:lnTo>
                  <a:pt x="931" y="972"/>
                </a:lnTo>
                <a:lnTo>
                  <a:pt x="931" y="972"/>
                </a:lnTo>
                <a:lnTo>
                  <a:pt x="940" y="960"/>
                </a:lnTo>
                <a:lnTo>
                  <a:pt x="1027" y="996"/>
                </a:lnTo>
                <a:lnTo>
                  <a:pt x="1041" y="985"/>
                </a:lnTo>
                <a:lnTo>
                  <a:pt x="1041" y="985"/>
                </a:lnTo>
                <a:lnTo>
                  <a:pt x="1059" y="972"/>
                </a:lnTo>
                <a:lnTo>
                  <a:pt x="1077" y="963"/>
                </a:lnTo>
                <a:lnTo>
                  <a:pt x="1094" y="955"/>
                </a:lnTo>
                <a:lnTo>
                  <a:pt x="1097" y="860"/>
                </a:lnTo>
                <a:lnTo>
                  <a:pt x="1097" y="860"/>
                </a:lnTo>
                <a:lnTo>
                  <a:pt x="1117" y="855"/>
                </a:lnTo>
                <a:lnTo>
                  <a:pt x="1138" y="852"/>
                </a:lnTo>
                <a:lnTo>
                  <a:pt x="1171" y="940"/>
                </a:lnTo>
                <a:lnTo>
                  <a:pt x="1190" y="944"/>
                </a:lnTo>
                <a:lnTo>
                  <a:pt x="1190" y="944"/>
                </a:lnTo>
                <a:lnTo>
                  <a:pt x="1211" y="947"/>
                </a:lnTo>
                <a:lnTo>
                  <a:pt x="1231" y="952"/>
                </a:lnTo>
                <a:lnTo>
                  <a:pt x="1250" y="958"/>
                </a:lnTo>
                <a:lnTo>
                  <a:pt x="1319" y="894"/>
                </a:lnTo>
                <a:lnTo>
                  <a:pt x="1319" y="894"/>
                </a:lnTo>
                <a:lnTo>
                  <a:pt x="1336" y="905"/>
                </a:lnTo>
                <a:lnTo>
                  <a:pt x="1336" y="905"/>
                </a:lnTo>
                <a:lnTo>
                  <a:pt x="1351" y="918"/>
                </a:lnTo>
                <a:lnTo>
                  <a:pt x="1314" y="1003"/>
                </a:lnTo>
                <a:lnTo>
                  <a:pt x="1327" y="1019"/>
                </a:lnTo>
                <a:lnTo>
                  <a:pt x="1327" y="1019"/>
                </a:lnTo>
                <a:lnTo>
                  <a:pt x="1338" y="1037"/>
                </a:lnTo>
                <a:lnTo>
                  <a:pt x="1348" y="1054"/>
                </a:lnTo>
                <a:lnTo>
                  <a:pt x="1357" y="1072"/>
                </a:lnTo>
                <a:lnTo>
                  <a:pt x="1450" y="1073"/>
                </a:lnTo>
                <a:lnTo>
                  <a:pt x="1450" y="1073"/>
                </a:lnTo>
                <a:lnTo>
                  <a:pt x="1454" y="1094"/>
                </a:lnTo>
                <a:lnTo>
                  <a:pt x="1457" y="1115"/>
                </a:lnTo>
                <a:lnTo>
                  <a:pt x="1370" y="1149"/>
                </a:lnTo>
                <a:lnTo>
                  <a:pt x="1369" y="1168"/>
                </a:lnTo>
                <a:lnTo>
                  <a:pt x="1369" y="1168"/>
                </a:lnTo>
                <a:lnTo>
                  <a:pt x="1365" y="1189"/>
                </a:lnTo>
                <a:lnTo>
                  <a:pt x="1359" y="1210"/>
                </a:lnTo>
                <a:lnTo>
                  <a:pt x="1354" y="1227"/>
                </a:lnTo>
                <a:lnTo>
                  <a:pt x="1415" y="1293"/>
                </a:lnTo>
                <a:close/>
                <a:moveTo>
                  <a:pt x="775" y="828"/>
                </a:moveTo>
                <a:lnTo>
                  <a:pt x="886" y="876"/>
                </a:lnTo>
                <a:lnTo>
                  <a:pt x="902" y="859"/>
                </a:lnTo>
                <a:lnTo>
                  <a:pt x="902" y="859"/>
                </a:lnTo>
                <a:lnTo>
                  <a:pt x="919" y="838"/>
                </a:lnTo>
                <a:lnTo>
                  <a:pt x="937" y="814"/>
                </a:lnTo>
                <a:lnTo>
                  <a:pt x="937" y="814"/>
                </a:lnTo>
                <a:lnTo>
                  <a:pt x="953" y="791"/>
                </a:lnTo>
                <a:lnTo>
                  <a:pt x="966" y="769"/>
                </a:lnTo>
                <a:lnTo>
                  <a:pt x="979" y="746"/>
                </a:lnTo>
                <a:lnTo>
                  <a:pt x="895" y="660"/>
                </a:lnTo>
                <a:lnTo>
                  <a:pt x="897" y="658"/>
                </a:lnTo>
                <a:lnTo>
                  <a:pt x="1017" y="644"/>
                </a:lnTo>
                <a:lnTo>
                  <a:pt x="1022" y="620"/>
                </a:lnTo>
                <a:lnTo>
                  <a:pt x="1022" y="620"/>
                </a:lnTo>
                <a:lnTo>
                  <a:pt x="1025" y="594"/>
                </a:lnTo>
                <a:lnTo>
                  <a:pt x="1030" y="568"/>
                </a:lnTo>
                <a:lnTo>
                  <a:pt x="1032" y="543"/>
                </a:lnTo>
                <a:lnTo>
                  <a:pt x="1032" y="517"/>
                </a:lnTo>
                <a:lnTo>
                  <a:pt x="1032" y="517"/>
                </a:lnTo>
                <a:lnTo>
                  <a:pt x="1032" y="510"/>
                </a:lnTo>
                <a:lnTo>
                  <a:pt x="1032" y="485"/>
                </a:lnTo>
                <a:lnTo>
                  <a:pt x="916" y="451"/>
                </a:lnTo>
                <a:lnTo>
                  <a:pt x="916" y="451"/>
                </a:lnTo>
                <a:lnTo>
                  <a:pt x="916" y="448"/>
                </a:lnTo>
                <a:lnTo>
                  <a:pt x="1014" y="376"/>
                </a:lnTo>
                <a:lnTo>
                  <a:pt x="1006" y="353"/>
                </a:lnTo>
                <a:lnTo>
                  <a:pt x="1006" y="353"/>
                </a:lnTo>
                <a:lnTo>
                  <a:pt x="996" y="328"/>
                </a:lnTo>
                <a:lnTo>
                  <a:pt x="985" y="302"/>
                </a:lnTo>
                <a:lnTo>
                  <a:pt x="974" y="276"/>
                </a:lnTo>
                <a:lnTo>
                  <a:pt x="960" y="252"/>
                </a:lnTo>
                <a:lnTo>
                  <a:pt x="947" y="231"/>
                </a:lnTo>
                <a:lnTo>
                  <a:pt x="831" y="260"/>
                </a:lnTo>
                <a:lnTo>
                  <a:pt x="831" y="260"/>
                </a:lnTo>
                <a:lnTo>
                  <a:pt x="830" y="257"/>
                </a:lnTo>
                <a:lnTo>
                  <a:pt x="876" y="146"/>
                </a:lnTo>
                <a:lnTo>
                  <a:pt x="858" y="130"/>
                </a:lnTo>
                <a:lnTo>
                  <a:pt x="858" y="130"/>
                </a:lnTo>
                <a:lnTo>
                  <a:pt x="838" y="113"/>
                </a:lnTo>
                <a:lnTo>
                  <a:pt x="814" y="95"/>
                </a:lnTo>
                <a:lnTo>
                  <a:pt x="814" y="95"/>
                </a:lnTo>
                <a:lnTo>
                  <a:pt x="791" y="81"/>
                </a:lnTo>
                <a:lnTo>
                  <a:pt x="769" y="66"/>
                </a:lnTo>
                <a:lnTo>
                  <a:pt x="748" y="55"/>
                </a:lnTo>
                <a:lnTo>
                  <a:pt x="661" y="137"/>
                </a:lnTo>
                <a:lnTo>
                  <a:pt x="661" y="137"/>
                </a:lnTo>
                <a:lnTo>
                  <a:pt x="658" y="135"/>
                </a:lnTo>
                <a:lnTo>
                  <a:pt x="644" y="15"/>
                </a:lnTo>
                <a:lnTo>
                  <a:pt x="619" y="10"/>
                </a:lnTo>
                <a:lnTo>
                  <a:pt x="619" y="10"/>
                </a:lnTo>
                <a:lnTo>
                  <a:pt x="595" y="7"/>
                </a:lnTo>
                <a:lnTo>
                  <a:pt x="570" y="4"/>
                </a:lnTo>
                <a:lnTo>
                  <a:pt x="543" y="0"/>
                </a:lnTo>
                <a:lnTo>
                  <a:pt x="517" y="0"/>
                </a:lnTo>
                <a:lnTo>
                  <a:pt x="517" y="0"/>
                </a:lnTo>
                <a:lnTo>
                  <a:pt x="509" y="0"/>
                </a:lnTo>
                <a:lnTo>
                  <a:pt x="485" y="0"/>
                </a:lnTo>
                <a:lnTo>
                  <a:pt x="451" y="116"/>
                </a:lnTo>
                <a:lnTo>
                  <a:pt x="451" y="116"/>
                </a:lnTo>
                <a:lnTo>
                  <a:pt x="449" y="116"/>
                </a:lnTo>
                <a:lnTo>
                  <a:pt x="376" y="20"/>
                </a:lnTo>
                <a:lnTo>
                  <a:pt x="353" y="26"/>
                </a:lnTo>
                <a:lnTo>
                  <a:pt x="353" y="26"/>
                </a:lnTo>
                <a:lnTo>
                  <a:pt x="328" y="36"/>
                </a:lnTo>
                <a:lnTo>
                  <a:pt x="302" y="47"/>
                </a:lnTo>
                <a:lnTo>
                  <a:pt x="276" y="60"/>
                </a:lnTo>
                <a:lnTo>
                  <a:pt x="252" y="73"/>
                </a:lnTo>
                <a:lnTo>
                  <a:pt x="231" y="85"/>
                </a:lnTo>
                <a:lnTo>
                  <a:pt x="260" y="201"/>
                </a:lnTo>
                <a:lnTo>
                  <a:pt x="260" y="201"/>
                </a:lnTo>
                <a:lnTo>
                  <a:pt x="257" y="204"/>
                </a:lnTo>
                <a:lnTo>
                  <a:pt x="146" y="156"/>
                </a:lnTo>
                <a:lnTo>
                  <a:pt x="130" y="174"/>
                </a:lnTo>
                <a:lnTo>
                  <a:pt x="130" y="174"/>
                </a:lnTo>
                <a:lnTo>
                  <a:pt x="113" y="195"/>
                </a:lnTo>
                <a:lnTo>
                  <a:pt x="95" y="219"/>
                </a:lnTo>
                <a:lnTo>
                  <a:pt x="95" y="219"/>
                </a:lnTo>
                <a:lnTo>
                  <a:pt x="81" y="241"/>
                </a:lnTo>
                <a:lnTo>
                  <a:pt x="66" y="264"/>
                </a:lnTo>
                <a:lnTo>
                  <a:pt x="55" y="286"/>
                </a:lnTo>
                <a:lnTo>
                  <a:pt x="137" y="371"/>
                </a:lnTo>
                <a:lnTo>
                  <a:pt x="137" y="371"/>
                </a:lnTo>
                <a:lnTo>
                  <a:pt x="137" y="374"/>
                </a:lnTo>
                <a:lnTo>
                  <a:pt x="16" y="389"/>
                </a:lnTo>
                <a:lnTo>
                  <a:pt x="12" y="411"/>
                </a:lnTo>
                <a:lnTo>
                  <a:pt x="12" y="411"/>
                </a:lnTo>
                <a:lnTo>
                  <a:pt x="7" y="438"/>
                </a:lnTo>
                <a:lnTo>
                  <a:pt x="4" y="466"/>
                </a:lnTo>
                <a:lnTo>
                  <a:pt x="0" y="491"/>
                </a:lnTo>
                <a:lnTo>
                  <a:pt x="0" y="519"/>
                </a:lnTo>
                <a:lnTo>
                  <a:pt x="0" y="519"/>
                </a:lnTo>
                <a:lnTo>
                  <a:pt x="0" y="523"/>
                </a:lnTo>
                <a:lnTo>
                  <a:pt x="0" y="547"/>
                </a:lnTo>
                <a:lnTo>
                  <a:pt x="116" y="581"/>
                </a:lnTo>
                <a:lnTo>
                  <a:pt x="116" y="581"/>
                </a:lnTo>
                <a:lnTo>
                  <a:pt x="116" y="583"/>
                </a:lnTo>
                <a:lnTo>
                  <a:pt x="20" y="656"/>
                </a:lnTo>
                <a:lnTo>
                  <a:pt x="26" y="679"/>
                </a:lnTo>
                <a:lnTo>
                  <a:pt x="26" y="679"/>
                </a:lnTo>
                <a:lnTo>
                  <a:pt x="36" y="705"/>
                </a:lnTo>
                <a:lnTo>
                  <a:pt x="47" y="730"/>
                </a:lnTo>
                <a:lnTo>
                  <a:pt x="60" y="754"/>
                </a:lnTo>
                <a:lnTo>
                  <a:pt x="73" y="780"/>
                </a:lnTo>
                <a:lnTo>
                  <a:pt x="85" y="801"/>
                </a:lnTo>
                <a:lnTo>
                  <a:pt x="202" y="772"/>
                </a:lnTo>
                <a:lnTo>
                  <a:pt x="202" y="772"/>
                </a:lnTo>
                <a:lnTo>
                  <a:pt x="204" y="775"/>
                </a:lnTo>
                <a:lnTo>
                  <a:pt x="156" y="886"/>
                </a:lnTo>
                <a:lnTo>
                  <a:pt x="174" y="902"/>
                </a:lnTo>
                <a:lnTo>
                  <a:pt x="174" y="902"/>
                </a:lnTo>
                <a:lnTo>
                  <a:pt x="196" y="919"/>
                </a:lnTo>
                <a:lnTo>
                  <a:pt x="219" y="937"/>
                </a:lnTo>
                <a:lnTo>
                  <a:pt x="219" y="937"/>
                </a:lnTo>
                <a:lnTo>
                  <a:pt x="241" y="952"/>
                </a:lnTo>
                <a:lnTo>
                  <a:pt x="263" y="966"/>
                </a:lnTo>
                <a:lnTo>
                  <a:pt x="286" y="977"/>
                </a:lnTo>
                <a:lnTo>
                  <a:pt x="372" y="895"/>
                </a:lnTo>
                <a:lnTo>
                  <a:pt x="372" y="895"/>
                </a:lnTo>
                <a:lnTo>
                  <a:pt x="374" y="897"/>
                </a:lnTo>
                <a:lnTo>
                  <a:pt x="389" y="1016"/>
                </a:lnTo>
                <a:lnTo>
                  <a:pt x="413" y="1021"/>
                </a:lnTo>
                <a:lnTo>
                  <a:pt x="413" y="1021"/>
                </a:lnTo>
                <a:lnTo>
                  <a:pt x="438" y="1025"/>
                </a:lnTo>
                <a:lnTo>
                  <a:pt x="464" y="1029"/>
                </a:lnTo>
                <a:lnTo>
                  <a:pt x="490" y="1032"/>
                </a:lnTo>
                <a:lnTo>
                  <a:pt x="515" y="1032"/>
                </a:lnTo>
                <a:lnTo>
                  <a:pt x="522" y="1032"/>
                </a:lnTo>
                <a:lnTo>
                  <a:pt x="547" y="1032"/>
                </a:lnTo>
                <a:lnTo>
                  <a:pt x="581" y="916"/>
                </a:lnTo>
                <a:lnTo>
                  <a:pt x="581" y="916"/>
                </a:lnTo>
                <a:lnTo>
                  <a:pt x="584" y="916"/>
                </a:lnTo>
                <a:lnTo>
                  <a:pt x="656" y="1013"/>
                </a:lnTo>
                <a:lnTo>
                  <a:pt x="679" y="1006"/>
                </a:lnTo>
                <a:lnTo>
                  <a:pt x="679" y="1006"/>
                </a:lnTo>
                <a:lnTo>
                  <a:pt x="705" y="996"/>
                </a:lnTo>
                <a:lnTo>
                  <a:pt x="730" y="985"/>
                </a:lnTo>
                <a:lnTo>
                  <a:pt x="756" y="972"/>
                </a:lnTo>
                <a:lnTo>
                  <a:pt x="780" y="960"/>
                </a:lnTo>
                <a:lnTo>
                  <a:pt x="801" y="947"/>
                </a:lnTo>
                <a:lnTo>
                  <a:pt x="773" y="831"/>
                </a:lnTo>
                <a:lnTo>
                  <a:pt x="773" y="831"/>
                </a:lnTo>
                <a:lnTo>
                  <a:pt x="775" y="828"/>
                </a:lnTo>
                <a:lnTo>
                  <a:pt x="775" y="828"/>
                </a:lnTo>
                <a:close/>
                <a:moveTo>
                  <a:pt x="746" y="766"/>
                </a:moveTo>
                <a:lnTo>
                  <a:pt x="746" y="766"/>
                </a:lnTo>
                <a:lnTo>
                  <a:pt x="732" y="778"/>
                </a:lnTo>
                <a:lnTo>
                  <a:pt x="716" y="791"/>
                </a:lnTo>
                <a:lnTo>
                  <a:pt x="698" y="804"/>
                </a:lnTo>
                <a:lnTo>
                  <a:pt x="725" y="915"/>
                </a:lnTo>
                <a:lnTo>
                  <a:pt x="725" y="915"/>
                </a:lnTo>
                <a:lnTo>
                  <a:pt x="703" y="926"/>
                </a:lnTo>
                <a:lnTo>
                  <a:pt x="680" y="934"/>
                </a:lnTo>
                <a:lnTo>
                  <a:pt x="611" y="842"/>
                </a:lnTo>
                <a:lnTo>
                  <a:pt x="591" y="847"/>
                </a:lnTo>
                <a:lnTo>
                  <a:pt x="591" y="847"/>
                </a:lnTo>
                <a:lnTo>
                  <a:pt x="571" y="851"/>
                </a:lnTo>
                <a:lnTo>
                  <a:pt x="552" y="854"/>
                </a:lnTo>
                <a:lnTo>
                  <a:pt x="530" y="855"/>
                </a:lnTo>
                <a:lnTo>
                  <a:pt x="498" y="966"/>
                </a:lnTo>
                <a:lnTo>
                  <a:pt x="498" y="966"/>
                </a:lnTo>
                <a:lnTo>
                  <a:pt x="474" y="964"/>
                </a:lnTo>
                <a:lnTo>
                  <a:pt x="449" y="961"/>
                </a:lnTo>
                <a:lnTo>
                  <a:pt x="435" y="847"/>
                </a:lnTo>
                <a:lnTo>
                  <a:pt x="414" y="841"/>
                </a:lnTo>
                <a:lnTo>
                  <a:pt x="414" y="841"/>
                </a:lnTo>
                <a:lnTo>
                  <a:pt x="397" y="834"/>
                </a:lnTo>
                <a:lnTo>
                  <a:pt x="379" y="826"/>
                </a:lnTo>
                <a:lnTo>
                  <a:pt x="358" y="817"/>
                </a:lnTo>
                <a:lnTo>
                  <a:pt x="276" y="895"/>
                </a:lnTo>
                <a:lnTo>
                  <a:pt x="276" y="895"/>
                </a:lnTo>
                <a:lnTo>
                  <a:pt x="257" y="883"/>
                </a:lnTo>
                <a:lnTo>
                  <a:pt x="257" y="883"/>
                </a:lnTo>
                <a:lnTo>
                  <a:pt x="236" y="867"/>
                </a:lnTo>
                <a:lnTo>
                  <a:pt x="281" y="762"/>
                </a:lnTo>
                <a:lnTo>
                  <a:pt x="267" y="746"/>
                </a:lnTo>
                <a:lnTo>
                  <a:pt x="267" y="746"/>
                </a:lnTo>
                <a:lnTo>
                  <a:pt x="254" y="732"/>
                </a:lnTo>
                <a:lnTo>
                  <a:pt x="241" y="716"/>
                </a:lnTo>
                <a:lnTo>
                  <a:pt x="228" y="698"/>
                </a:lnTo>
                <a:lnTo>
                  <a:pt x="117" y="725"/>
                </a:lnTo>
                <a:lnTo>
                  <a:pt x="117" y="725"/>
                </a:lnTo>
                <a:lnTo>
                  <a:pt x="108" y="703"/>
                </a:lnTo>
                <a:lnTo>
                  <a:pt x="97" y="681"/>
                </a:lnTo>
                <a:lnTo>
                  <a:pt x="190" y="612"/>
                </a:lnTo>
                <a:lnTo>
                  <a:pt x="185" y="591"/>
                </a:lnTo>
                <a:lnTo>
                  <a:pt x="185" y="591"/>
                </a:lnTo>
                <a:lnTo>
                  <a:pt x="182" y="571"/>
                </a:lnTo>
                <a:lnTo>
                  <a:pt x="178" y="552"/>
                </a:lnTo>
                <a:lnTo>
                  <a:pt x="177" y="530"/>
                </a:lnTo>
                <a:lnTo>
                  <a:pt x="68" y="498"/>
                </a:lnTo>
                <a:lnTo>
                  <a:pt x="68" y="498"/>
                </a:lnTo>
                <a:lnTo>
                  <a:pt x="69" y="474"/>
                </a:lnTo>
                <a:lnTo>
                  <a:pt x="71" y="448"/>
                </a:lnTo>
                <a:lnTo>
                  <a:pt x="185" y="435"/>
                </a:lnTo>
                <a:lnTo>
                  <a:pt x="191" y="414"/>
                </a:lnTo>
                <a:lnTo>
                  <a:pt x="191" y="414"/>
                </a:lnTo>
                <a:lnTo>
                  <a:pt x="198" y="397"/>
                </a:lnTo>
                <a:lnTo>
                  <a:pt x="206" y="377"/>
                </a:lnTo>
                <a:lnTo>
                  <a:pt x="215" y="358"/>
                </a:lnTo>
                <a:lnTo>
                  <a:pt x="137" y="276"/>
                </a:lnTo>
                <a:lnTo>
                  <a:pt x="137" y="276"/>
                </a:lnTo>
                <a:lnTo>
                  <a:pt x="150" y="255"/>
                </a:lnTo>
                <a:lnTo>
                  <a:pt x="150" y="255"/>
                </a:lnTo>
                <a:lnTo>
                  <a:pt x="166" y="235"/>
                </a:lnTo>
                <a:lnTo>
                  <a:pt x="270" y="281"/>
                </a:lnTo>
                <a:lnTo>
                  <a:pt x="286" y="267"/>
                </a:lnTo>
                <a:lnTo>
                  <a:pt x="286" y="267"/>
                </a:lnTo>
                <a:lnTo>
                  <a:pt x="300" y="254"/>
                </a:lnTo>
                <a:lnTo>
                  <a:pt x="316" y="241"/>
                </a:lnTo>
                <a:lnTo>
                  <a:pt x="334" y="228"/>
                </a:lnTo>
                <a:lnTo>
                  <a:pt x="307" y="118"/>
                </a:lnTo>
                <a:lnTo>
                  <a:pt x="307" y="118"/>
                </a:lnTo>
                <a:lnTo>
                  <a:pt x="329" y="106"/>
                </a:lnTo>
                <a:lnTo>
                  <a:pt x="353" y="97"/>
                </a:lnTo>
                <a:lnTo>
                  <a:pt x="421" y="190"/>
                </a:lnTo>
                <a:lnTo>
                  <a:pt x="441" y="185"/>
                </a:lnTo>
                <a:lnTo>
                  <a:pt x="441" y="185"/>
                </a:lnTo>
                <a:lnTo>
                  <a:pt x="461" y="180"/>
                </a:lnTo>
                <a:lnTo>
                  <a:pt x="480" y="178"/>
                </a:lnTo>
                <a:lnTo>
                  <a:pt x="502" y="175"/>
                </a:lnTo>
                <a:lnTo>
                  <a:pt x="534" y="66"/>
                </a:lnTo>
                <a:lnTo>
                  <a:pt x="534" y="66"/>
                </a:lnTo>
                <a:lnTo>
                  <a:pt x="559" y="68"/>
                </a:lnTo>
                <a:lnTo>
                  <a:pt x="584" y="71"/>
                </a:lnTo>
                <a:lnTo>
                  <a:pt x="597" y="185"/>
                </a:lnTo>
                <a:lnTo>
                  <a:pt x="618" y="191"/>
                </a:lnTo>
                <a:lnTo>
                  <a:pt x="618" y="191"/>
                </a:lnTo>
                <a:lnTo>
                  <a:pt x="636" y="198"/>
                </a:lnTo>
                <a:lnTo>
                  <a:pt x="655" y="206"/>
                </a:lnTo>
                <a:lnTo>
                  <a:pt x="674" y="215"/>
                </a:lnTo>
                <a:lnTo>
                  <a:pt x="757" y="137"/>
                </a:lnTo>
                <a:lnTo>
                  <a:pt x="757" y="137"/>
                </a:lnTo>
                <a:lnTo>
                  <a:pt x="777" y="150"/>
                </a:lnTo>
                <a:lnTo>
                  <a:pt x="777" y="150"/>
                </a:lnTo>
                <a:lnTo>
                  <a:pt x="798" y="164"/>
                </a:lnTo>
                <a:lnTo>
                  <a:pt x="753" y="270"/>
                </a:lnTo>
                <a:lnTo>
                  <a:pt x="767" y="286"/>
                </a:lnTo>
                <a:lnTo>
                  <a:pt x="767" y="286"/>
                </a:lnTo>
                <a:lnTo>
                  <a:pt x="780" y="300"/>
                </a:lnTo>
                <a:lnTo>
                  <a:pt x="791" y="316"/>
                </a:lnTo>
                <a:lnTo>
                  <a:pt x="804" y="334"/>
                </a:lnTo>
                <a:lnTo>
                  <a:pt x="915" y="307"/>
                </a:lnTo>
                <a:lnTo>
                  <a:pt x="915" y="307"/>
                </a:lnTo>
                <a:lnTo>
                  <a:pt x="926" y="329"/>
                </a:lnTo>
                <a:lnTo>
                  <a:pt x="935" y="352"/>
                </a:lnTo>
                <a:lnTo>
                  <a:pt x="844" y="421"/>
                </a:lnTo>
                <a:lnTo>
                  <a:pt x="847" y="442"/>
                </a:lnTo>
                <a:lnTo>
                  <a:pt x="847" y="442"/>
                </a:lnTo>
                <a:lnTo>
                  <a:pt x="854" y="480"/>
                </a:lnTo>
                <a:lnTo>
                  <a:pt x="857" y="502"/>
                </a:lnTo>
                <a:lnTo>
                  <a:pt x="966" y="535"/>
                </a:lnTo>
                <a:lnTo>
                  <a:pt x="966" y="535"/>
                </a:lnTo>
                <a:lnTo>
                  <a:pt x="964" y="559"/>
                </a:lnTo>
                <a:lnTo>
                  <a:pt x="961" y="583"/>
                </a:lnTo>
                <a:lnTo>
                  <a:pt x="847" y="597"/>
                </a:lnTo>
                <a:lnTo>
                  <a:pt x="841" y="618"/>
                </a:lnTo>
                <a:lnTo>
                  <a:pt x="841" y="618"/>
                </a:lnTo>
                <a:lnTo>
                  <a:pt x="834" y="636"/>
                </a:lnTo>
                <a:lnTo>
                  <a:pt x="826" y="653"/>
                </a:lnTo>
                <a:lnTo>
                  <a:pt x="817" y="674"/>
                </a:lnTo>
                <a:lnTo>
                  <a:pt x="897" y="756"/>
                </a:lnTo>
                <a:lnTo>
                  <a:pt x="897" y="756"/>
                </a:lnTo>
                <a:lnTo>
                  <a:pt x="884" y="775"/>
                </a:lnTo>
                <a:lnTo>
                  <a:pt x="884" y="775"/>
                </a:lnTo>
                <a:lnTo>
                  <a:pt x="868" y="796"/>
                </a:lnTo>
                <a:lnTo>
                  <a:pt x="762" y="751"/>
                </a:lnTo>
                <a:lnTo>
                  <a:pt x="746" y="766"/>
                </a:lnTo>
                <a:close/>
                <a:moveTo>
                  <a:pt x="517" y="337"/>
                </a:moveTo>
                <a:lnTo>
                  <a:pt x="517" y="337"/>
                </a:lnTo>
                <a:lnTo>
                  <a:pt x="498" y="337"/>
                </a:lnTo>
                <a:lnTo>
                  <a:pt x="480" y="340"/>
                </a:lnTo>
                <a:lnTo>
                  <a:pt x="462" y="345"/>
                </a:lnTo>
                <a:lnTo>
                  <a:pt x="446" y="350"/>
                </a:lnTo>
                <a:lnTo>
                  <a:pt x="430" y="358"/>
                </a:lnTo>
                <a:lnTo>
                  <a:pt x="416" y="368"/>
                </a:lnTo>
                <a:lnTo>
                  <a:pt x="403" y="377"/>
                </a:lnTo>
                <a:lnTo>
                  <a:pt x="390" y="389"/>
                </a:lnTo>
                <a:lnTo>
                  <a:pt x="377" y="401"/>
                </a:lnTo>
                <a:lnTo>
                  <a:pt x="368" y="416"/>
                </a:lnTo>
                <a:lnTo>
                  <a:pt x="358" y="430"/>
                </a:lnTo>
                <a:lnTo>
                  <a:pt x="352" y="446"/>
                </a:lnTo>
                <a:lnTo>
                  <a:pt x="345" y="462"/>
                </a:lnTo>
                <a:lnTo>
                  <a:pt x="340" y="480"/>
                </a:lnTo>
                <a:lnTo>
                  <a:pt x="337" y="498"/>
                </a:lnTo>
                <a:lnTo>
                  <a:pt x="337" y="517"/>
                </a:lnTo>
                <a:lnTo>
                  <a:pt x="337" y="517"/>
                </a:lnTo>
                <a:lnTo>
                  <a:pt x="337" y="535"/>
                </a:lnTo>
                <a:lnTo>
                  <a:pt x="340" y="552"/>
                </a:lnTo>
                <a:lnTo>
                  <a:pt x="345" y="570"/>
                </a:lnTo>
                <a:lnTo>
                  <a:pt x="352" y="586"/>
                </a:lnTo>
                <a:lnTo>
                  <a:pt x="358" y="602"/>
                </a:lnTo>
                <a:lnTo>
                  <a:pt x="368" y="616"/>
                </a:lnTo>
                <a:lnTo>
                  <a:pt x="377" y="631"/>
                </a:lnTo>
                <a:lnTo>
                  <a:pt x="390" y="644"/>
                </a:lnTo>
                <a:lnTo>
                  <a:pt x="403" y="655"/>
                </a:lnTo>
                <a:lnTo>
                  <a:pt x="416" y="664"/>
                </a:lnTo>
                <a:lnTo>
                  <a:pt x="430" y="674"/>
                </a:lnTo>
                <a:lnTo>
                  <a:pt x="446" y="682"/>
                </a:lnTo>
                <a:lnTo>
                  <a:pt x="462" y="687"/>
                </a:lnTo>
                <a:lnTo>
                  <a:pt x="480" y="692"/>
                </a:lnTo>
                <a:lnTo>
                  <a:pt x="498" y="695"/>
                </a:lnTo>
                <a:lnTo>
                  <a:pt x="517" y="695"/>
                </a:lnTo>
                <a:lnTo>
                  <a:pt x="517" y="695"/>
                </a:lnTo>
                <a:lnTo>
                  <a:pt x="534" y="695"/>
                </a:lnTo>
                <a:lnTo>
                  <a:pt x="552" y="692"/>
                </a:lnTo>
                <a:lnTo>
                  <a:pt x="570" y="687"/>
                </a:lnTo>
                <a:lnTo>
                  <a:pt x="586" y="682"/>
                </a:lnTo>
                <a:lnTo>
                  <a:pt x="602" y="674"/>
                </a:lnTo>
                <a:lnTo>
                  <a:pt x="616" y="664"/>
                </a:lnTo>
                <a:lnTo>
                  <a:pt x="631" y="655"/>
                </a:lnTo>
                <a:lnTo>
                  <a:pt x="644" y="644"/>
                </a:lnTo>
                <a:lnTo>
                  <a:pt x="655" y="631"/>
                </a:lnTo>
                <a:lnTo>
                  <a:pt x="664" y="616"/>
                </a:lnTo>
                <a:lnTo>
                  <a:pt x="674" y="602"/>
                </a:lnTo>
                <a:lnTo>
                  <a:pt x="682" y="586"/>
                </a:lnTo>
                <a:lnTo>
                  <a:pt x="687" y="570"/>
                </a:lnTo>
                <a:lnTo>
                  <a:pt x="692" y="552"/>
                </a:lnTo>
                <a:lnTo>
                  <a:pt x="695" y="535"/>
                </a:lnTo>
                <a:lnTo>
                  <a:pt x="695" y="517"/>
                </a:lnTo>
                <a:lnTo>
                  <a:pt x="695" y="517"/>
                </a:lnTo>
                <a:lnTo>
                  <a:pt x="695" y="498"/>
                </a:lnTo>
                <a:lnTo>
                  <a:pt x="692" y="480"/>
                </a:lnTo>
                <a:lnTo>
                  <a:pt x="687" y="462"/>
                </a:lnTo>
                <a:lnTo>
                  <a:pt x="682" y="446"/>
                </a:lnTo>
                <a:lnTo>
                  <a:pt x="674" y="430"/>
                </a:lnTo>
                <a:lnTo>
                  <a:pt x="664" y="416"/>
                </a:lnTo>
                <a:lnTo>
                  <a:pt x="655" y="401"/>
                </a:lnTo>
                <a:lnTo>
                  <a:pt x="644" y="389"/>
                </a:lnTo>
                <a:lnTo>
                  <a:pt x="631" y="377"/>
                </a:lnTo>
                <a:lnTo>
                  <a:pt x="616" y="368"/>
                </a:lnTo>
                <a:lnTo>
                  <a:pt x="602" y="358"/>
                </a:lnTo>
                <a:lnTo>
                  <a:pt x="586" y="350"/>
                </a:lnTo>
                <a:lnTo>
                  <a:pt x="570" y="345"/>
                </a:lnTo>
                <a:lnTo>
                  <a:pt x="552" y="340"/>
                </a:lnTo>
                <a:lnTo>
                  <a:pt x="534" y="337"/>
                </a:lnTo>
                <a:lnTo>
                  <a:pt x="517" y="337"/>
                </a:lnTo>
                <a:lnTo>
                  <a:pt x="517" y="337"/>
                </a:lnTo>
                <a:close/>
                <a:moveTo>
                  <a:pt x="517" y="629"/>
                </a:moveTo>
                <a:lnTo>
                  <a:pt x="517" y="629"/>
                </a:lnTo>
                <a:lnTo>
                  <a:pt x="504" y="629"/>
                </a:lnTo>
                <a:lnTo>
                  <a:pt x="493" y="628"/>
                </a:lnTo>
                <a:lnTo>
                  <a:pt x="483" y="624"/>
                </a:lnTo>
                <a:lnTo>
                  <a:pt x="472" y="621"/>
                </a:lnTo>
                <a:lnTo>
                  <a:pt x="462" y="616"/>
                </a:lnTo>
                <a:lnTo>
                  <a:pt x="453" y="610"/>
                </a:lnTo>
                <a:lnTo>
                  <a:pt x="445" y="604"/>
                </a:lnTo>
                <a:lnTo>
                  <a:pt x="437" y="596"/>
                </a:lnTo>
                <a:lnTo>
                  <a:pt x="429" y="587"/>
                </a:lnTo>
                <a:lnTo>
                  <a:pt x="422" y="579"/>
                </a:lnTo>
                <a:lnTo>
                  <a:pt x="417" y="570"/>
                </a:lnTo>
                <a:lnTo>
                  <a:pt x="413" y="560"/>
                </a:lnTo>
                <a:lnTo>
                  <a:pt x="408" y="549"/>
                </a:lnTo>
                <a:lnTo>
                  <a:pt x="405" y="539"/>
                </a:lnTo>
                <a:lnTo>
                  <a:pt x="403" y="528"/>
                </a:lnTo>
                <a:lnTo>
                  <a:pt x="403" y="517"/>
                </a:lnTo>
                <a:lnTo>
                  <a:pt x="403" y="517"/>
                </a:lnTo>
                <a:lnTo>
                  <a:pt x="403" y="504"/>
                </a:lnTo>
                <a:lnTo>
                  <a:pt x="405" y="493"/>
                </a:lnTo>
                <a:lnTo>
                  <a:pt x="408" y="483"/>
                </a:lnTo>
                <a:lnTo>
                  <a:pt x="413" y="472"/>
                </a:lnTo>
                <a:lnTo>
                  <a:pt x="417" y="462"/>
                </a:lnTo>
                <a:lnTo>
                  <a:pt x="422" y="453"/>
                </a:lnTo>
                <a:lnTo>
                  <a:pt x="429" y="445"/>
                </a:lnTo>
                <a:lnTo>
                  <a:pt x="437" y="437"/>
                </a:lnTo>
                <a:lnTo>
                  <a:pt x="445" y="429"/>
                </a:lnTo>
                <a:lnTo>
                  <a:pt x="453" y="422"/>
                </a:lnTo>
                <a:lnTo>
                  <a:pt x="462" y="416"/>
                </a:lnTo>
                <a:lnTo>
                  <a:pt x="472" y="411"/>
                </a:lnTo>
                <a:lnTo>
                  <a:pt x="483" y="408"/>
                </a:lnTo>
                <a:lnTo>
                  <a:pt x="493" y="405"/>
                </a:lnTo>
                <a:lnTo>
                  <a:pt x="504" y="403"/>
                </a:lnTo>
                <a:lnTo>
                  <a:pt x="517" y="403"/>
                </a:lnTo>
                <a:lnTo>
                  <a:pt x="517" y="403"/>
                </a:lnTo>
                <a:lnTo>
                  <a:pt x="528" y="403"/>
                </a:lnTo>
                <a:lnTo>
                  <a:pt x="539" y="405"/>
                </a:lnTo>
                <a:lnTo>
                  <a:pt x="551" y="408"/>
                </a:lnTo>
                <a:lnTo>
                  <a:pt x="560" y="411"/>
                </a:lnTo>
                <a:lnTo>
                  <a:pt x="570" y="416"/>
                </a:lnTo>
                <a:lnTo>
                  <a:pt x="579" y="422"/>
                </a:lnTo>
                <a:lnTo>
                  <a:pt x="589" y="429"/>
                </a:lnTo>
                <a:lnTo>
                  <a:pt x="597" y="437"/>
                </a:lnTo>
                <a:lnTo>
                  <a:pt x="603" y="445"/>
                </a:lnTo>
                <a:lnTo>
                  <a:pt x="610" y="453"/>
                </a:lnTo>
                <a:lnTo>
                  <a:pt x="616" y="462"/>
                </a:lnTo>
                <a:lnTo>
                  <a:pt x="621" y="472"/>
                </a:lnTo>
                <a:lnTo>
                  <a:pt x="624" y="483"/>
                </a:lnTo>
                <a:lnTo>
                  <a:pt x="628" y="493"/>
                </a:lnTo>
                <a:lnTo>
                  <a:pt x="629" y="504"/>
                </a:lnTo>
                <a:lnTo>
                  <a:pt x="629" y="517"/>
                </a:lnTo>
                <a:lnTo>
                  <a:pt x="629" y="517"/>
                </a:lnTo>
                <a:lnTo>
                  <a:pt x="629" y="528"/>
                </a:lnTo>
                <a:lnTo>
                  <a:pt x="628" y="539"/>
                </a:lnTo>
                <a:lnTo>
                  <a:pt x="624" y="549"/>
                </a:lnTo>
                <a:lnTo>
                  <a:pt x="621" y="560"/>
                </a:lnTo>
                <a:lnTo>
                  <a:pt x="616" y="570"/>
                </a:lnTo>
                <a:lnTo>
                  <a:pt x="610" y="579"/>
                </a:lnTo>
                <a:lnTo>
                  <a:pt x="603" y="587"/>
                </a:lnTo>
                <a:lnTo>
                  <a:pt x="597" y="596"/>
                </a:lnTo>
                <a:lnTo>
                  <a:pt x="589" y="604"/>
                </a:lnTo>
                <a:lnTo>
                  <a:pt x="579" y="610"/>
                </a:lnTo>
                <a:lnTo>
                  <a:pt x="570" y="616"/>
                </a:lnTo>
                <a:lnTo>
                  <a:pt x="560" y="621"/>
                </a:lnTo>
                <a:lnTo>
                  <a:pt x="551" y="624"/>
                </a:lnTo>
                <a:lnTo>
                  <a:pt x="539" y="628"/>
                </a:lnTo>
                <a:lnTo>
                  <a:pt x="528" y="629"/>
                </a:lnTo>
                <a:lnTo>
                  <a:pt x="517" y="629"/>
                </a:lnTo>
                <a:lnTo>
                  <a:pt x="517" y="62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4" name="Group 83">
            <a:extLst>
              <a:ext uri="{FF2B5EF4-FFF2-40B4-BE49-F238E27FC236}">
                <a16:creationId xmlns:a16="http://schemas.microsoft.com/office/drawing/2014/main" id="{F98F088D-5685-C2B6-3763-57017245F619}"/>
              </a:ext>
            </a:extLst>
          </p:cNvPr>
          <p:cNvGrpSpPr/>
          <p:nvPr/>
        </p:nvGrpSpPr>
        <p:grpSpPr>
          <a:xfrm>
            <a:off x="6239199" y="4123941"/>
            <a:ext cx="367819" cy="368157"/>
            <a:chOff x="7797800" y="0"/>
            <a:chExt cx="1728788" cy="1730375"/>
          </a:xfrm>
          <a:solidFill>
            <a:schemeClr val="bg1"/>
          </a:solidFill>
        </p:grpSpPr>
        <p:sp>
          <p:nvSpPr>
            <p:cNvPr id="85" name="Freeform 31">
              <a:extLst>
                <a:ext uri="{FF2B5EF4-FFF2-40B4-BE49-F238E27FC236}">
                  <a16:creationId xmlns:a16="http://schemas.microsoft.com/office/drawing/2014/main" id="{A4199EF8-AC9C-92F2-A070-8D053D73D42E}"/>
                </a:ext>
              </a:extLst>
            </p:cNvPr>
            <p:cNvSpPr>
              <a:spLocks noEditPoints="1"/>
            </p:cNvSpPr>
            <p:nvPr/>
          </p:nvSpPr>
          <p:spPr bwMode="auto">
            <a:xfrm>
              <a:off x="7797800" y="0"/>
              <a:ext cx="1728788" cy="1730375"/>
            </a:xfrm>
            <a:custGeom>
              <a:avLst/>
              <a:gdLst>
                <a:gd name="T0" fmla="*/ 1689 w 2180"/>
                <a:gd name="T1" fmla="*/ 84 h 2180"/>
                <a:gd name="T2" fmla="*/ 1642 w 2180"/>
                <a:gd name="T3" fmla="*/ 21 h 2180"/>
                <a:gd name="T4" fmla="*/ 1533 w 2180"/>
                <a:gd name="T5" fmla="*/ 0 h 2180"/>
                <a:gd name="T6" fmla="*/ 1465 w 2180"/>
                <a:gd name="T7" fmla="*/ 21 h 2180"/>
                <a:gd name="T8" fmla="*/ 1419 w 2180"/>
                <a:gd name="T9" fmla="*/ 84 h 2180"/>
                <a:gd name="T10" fmla="*/ 767 w 2180"/>
                <a:gd name="T11" fmla="*/ 122 h 2180"/>
                <a:gd name="T12" fmla="*/ 738 w 2180"/>
                <a:gd name="T13" fmla="*/ 45 h 2180"/>
                <a:gd name="T14" fmla="*/ 670 w 2180"/>
                <a:gd name="T15" fmla="*/ 2 h 2180"/>
                <a:gd name="T16" fmla="*/ 570 w 2180"/>
                <a:gd name="T17" fmla="*/ 5 h 2180"/>
                <a:gd name="T18" fmla="*/ 505 w 2180"/>
                <a:gd name="T19" fmla="*/ 54 h 2180"/>
                <a:gd name="T20" fmla="*/ 484 w 2180"/>
                <a:gd name="T21" fmla="*/ 202 h 2180"/>
                <a:gd name="T22" fmla="*/ 106 w 2180"/>
                <a:gd name="T23" fmla="*/ 226 h 2180"/>
                <a:gd name="T24" fmla="*/ 16 w 2180"/>
                <a:gd name="T25" fmla="*/ 326 h 2180"/>
                <a:gd name="T26" fmla="*/ 0 w 2180"/>
                <a:gd name="T27" fmla="*/ 1999 h 2180"/>
                <a:gd name="T28" fmla="*/ 59 w 2180"/>
                <a:gd name="T29" fmla="*/ 2121 h 2180"/>
                <a:gd name="T30" fmla="*/ 181 w 2180"/>
                <a:gd name="T31" fmla="*/ 2180 h 2180"/>
                <a:gd name="T32" fmla="*/ 2056 w 2180"/>
                <a:gd name="T33" fmla="*/ 2164 h 2180"/>
                <a:gd name="T34" fmla="*/ 2155 w 2180"/>
                <a:gd name="T35" fmla="*/ 2074 h 2180"/>
                <a:gd name="T36" fmla="*/ 2180 w 2180"/>
                <a:gd name="T37" fmla="*/ 403 h 2180"/>
                <a:gd name="T38" fmla="*/ 2133 w 2180"/>
                <a:gd name="T39" fmla="*/ 276 h 2180"/>
                <a:gd name="T40" fmla="*/ 2019 w 2180"/>
                <a:gd name="T41" fmla="*/ 206 h 2180"/>
                <a:gd name="T42" fmla="*/ 484 w 2180"/>
                <a:gd name="T43" fmla="*/ 364 h 2180"/>
                <a:gd name="T44" fmla="*/ 512 w 2180"/>
                <a:gd name="T45" fmla="*/ 441 h 2180"/>
                <a:gd name="T46" fmla="*/ 580 w 2180"/>
                <a:gd name="T47" fmla="*/ 482 h 2180"/>
                <a:gd name="T48" fmla="*/ 749 w 2180"/>
                <a:gd name="T49" fmla="*/ 478 h 2180"/>
                <a:gd name="T50" fmla="*/ 765 w 2180"/>
                <a:gd name="T51" fmla="*/ 435 h 2180"/>
                <a:gd name="T52" fmla="*/ 725 w 2180"/>
                <a:gd name="T53" fmla="*/ 403 h 2180"/>
                <a:gd name="T54" fmla="*/ 571 w 2180"/>
                <a:gd name="T55" fmla="*/ 385 h 2180"/>
                <a:gd name="T56" fmla="*/ 568 w 2180"/>
                <a:gd name="T57" fmla="*/ 106 h 2180"/>
                <a:gd name="T58" fmla="*/ 645 w 2180"/>
                <a:gd name="T59" fmla="*/ 81 h 2180"/>
                <a:gd name="T60" fmla="*/ 682 w 2180"/>
                <a:gd name="T61" fmla="*/ 106 h 2180"/>
                <a:gd name="T62" fmla="*/ 663 w 2180"/>
                <a:gd name="T63" fmla="*/ 208 h 2180"/>
                <a:gd name="T64" fmla="*/ 647 w 2180"/>
                <a:gd name="T65" fmla="*/ 251 h 2180"/>
                <a:gd name="T66" fmla="*/ 686 w 2180"/>
                <a:gd name="T67" fmla="*/ 283 h 2180"/>
                <a:gd name="T68" fmla="*/ 1422 w 2180"/>
                <a:gd name="T69" fmla="*/ 410 h 2180"/>
                <a:gd name="T70" fmla="*/ 1476 w 2180"/>
                <a:gd name="T71" fmla="*/ 469 h 2180"/>
                <a:gd name="T72" fmla="*/ 1655 w 2180"/>
                <a:gd name="T73" fmla="*/ 484 h 2180"/>
                <a:gd name="T74" fmla="*/ 1694 w 2180"/>
                <a:gd name="T75" fmla="*/ 451 h 2180"/>
                <a:gd name="T76" fmla="*/ 1676 w 2180"/>
                <a:gd name="T77" fmla="*/ 410 h 2180"/>
                <a:gd name="T78" fmla="*/ 1517 w 2180"/>
                <a:gd name="T79" fmla="*/ 401 h 2180"/>
                <a:gd name="T80" fmla="*/ 1494 w 2180"/>
                <a:gd name="T81" fmla="*/ 122 h 2180"/>
                <a:gd name="T82" fmla="*/ 1517 w 2180"/>
                <a:gd name="T83" fmla="*/ 84 h 2180"/>
                <a:gd name="T84" fmla="*/ 1596 w 2180"/>
                <a:gd name="T85" fmla="*/ 88 h 2180"/>
                <a:gd name="T86" fmla="*/ 1614 w 2180"/>
                <a:gd name="T87" fmla="*/ 202 h 2180"/>
                <a:gd name="T88" fmla="*/ 1574 w 2180"/>
                <a:gd name="T89" fmla="*/ 235 h 2180"/>
                <a:gd name="T90" fmla="*/ 1592 w 2180"/>
                <a:gd name="T91" fmla="*/ 276 h 2180"/>
                <a:gd name="T92" fmla="*/ 2002 w 2180"/>
                <a:gd name="T93" fmla="*/ 285 h 2180"/>
                <a:gd name="T94" fmla="*/ 2070 w 2180"/>
                <a:gd name="T95" fmla="*/ 326 h 2180"/>
                <a:gd name="T96" fmla="*/ 2099 w 2180"/>
                <a:gd name="T97" fmla="*/ 403 h 2180"/>
                <a:gd name="T98" fmla="*/ 86 w 2180"/>
                <a:gd name="T99" fmla="*/ 367 h 2180"/>
                <a:gd name="T100" fmla="*/ 134 w 2180"/>
                <a:gd name="T101" fmla="*/ 303 h 2180"/>
                <a:gd name="T102" fmla="*/ 201 w 2180"/>
                <a:gd name="T103" fmla="*/ 283 h 2180"/>
                <a:gd name="T104" fmla="*/ 154 w 2180"/>
                <a:gd name="T105" fmla="*/ 2090 h 2180"/>
                <a:gd name="T106" fmla="*/ 95 w 2180"/>
                <a:gd name="T107" fmla="*/ 2036 h 2180"/>
                <a:gd name="T108" fmla="*/ 2099 w 2180"/>
                <a:gd name="T109" fmla="*/ 808 h 2180"/>
                <a:gd name="T110" fmla="*/ 2085 w 2180"/>
                <a:gd name="T111" fmla="*/ 2036 h 2180"/>
                <a:gd name="T112" fmla="*/ 2026 w 2180"/>
                <a:gd name="T113" fmla="*/ 2090 h 2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80" h="2180">
                  <a:moveTo>
                    <a:pt x="1977" y="202"/>
                  </a:moveTo>
                  <a:lnTo>
                    <a:pt x="1694" y="202"/>
                  </a:lnTo>
                  <a:lnTo>
                    <a:pt x="1694" y="122"/>
                  </a:lnTo>
                  <a:lnTo>
                    <a:pt x="1694" y="122"/>
                  </a:lnTo>
                  <a:lnTo>
                    <a:pt x="1694" y="109"/>
                  </a:lnTo>
                  <a:lnTo>
                    <a:pt x="1693" y="97"/>
                  </a:lnTo>
                  <a:lnTo>
                    <a:pt x="1689" y="84"/>
                  </a:lnTo>
                  <a:lnTo>
                    <a:pt x="1685" y="73"/>
                  </a:lnTo>
                  <a:lnTo>
                    <a:pt x="1680" y="63"/>
                  </a:lnTo>
                  <a:lnTo>
                    <a:pt x="1675" y="54"/>
                  </a:lnTo>
                  <a:lnTo>
                    <a:pt x="1667" y="45"/>
                  </a:lnTo>
                  <a:lnTo>
                    <a:pt x="1660" y="36"/>
                  </a:lnTo>
                  <a:lnTo>
                    <a:pt x="1651" y="27"/>
                  </a:lnTo>
                  <a:lnTo>
                    <a:pt x="1642" y="21"/>
                  </a:lnTo>
                  <a:lnTo>
                    <a:pt x="1632" y="14"/>
                  </a:lnTo>
                  <a:lnTo>
                    <a:pt x="1621" y="9"/>
                  </a:lnTo>
                  <a:lnTo>
                    <a:pt x="1610" y="5"/>
                  </a:lnTo>
                  <a:lnTo>
                    <a:pt x="1598" y="2"/>
                  </a:lnTo>
                  <a:lnTo>
                    <a:pt x="1587" y="0"/>
                  </a:lnTo>
                  <a:lnTo>
                    <a:pt x="1574" y="0"/>
                  </a:lnTo>
                  <a:lnTo>
                    <a:pt x="1533" y="0"/>
                  </a:lnTo>
                  <a:lnTo>
                    <a:pt x="1533" y="0"/>
                  </a:lnTo>
                  <a:lnTo>
                    <a:pt x="1521" y="0"/>
                  </a:lnTo>
                  <a:lnTo>
                    <a:pt x="1510" y="2"/>
                  </a:lnTo>
                  <a:lnTo>
                    <a:pt x="1497" y="5"/>
                  </a:lnTo>
                  <a:lnTo>
                    <a:pt x="1487" y="9"/>
                  </a:lnTo>
                  <a:lnTo>
                    <a:pt x="1476" y="14"/>
                  </a:lnTo>
                  <a:lnTo>
                    <a:pt x="1465" y="21"/>
                  </a:lnTo>
                  <a:lnTo>
                    <a:pt x="1456" y="27"/>
                  </a:lnTo>
                  <a:lnTo>
                    <a:pt x="1447" y="36"/>
                  </a:lnTo>
                  <a:lnTo>
                    <a:pt x="1440" y="45"/>
                  </a:lnTo>
                  <a:lnTo>
                    <a:pt x="1433" y="54"/>
                  </a:lnTo>
                  <a:lnTo>
                    <a:pt x="1427" y="63"/>
                  </a:lnTo>
                  <a:lnTo>
                    <a:pt x="1422" y="73"/>
                  </a:lnTo>
                  <a:lnTo>
                    <a:pt x="1419" y="84"/>
                  </a:lnTo>
                  <a:lnTo>
                    <a:pt x="1415" y="97"/>
                  </a:lnTo>
                  <a:lnTo>
                    <a:pt x="1413" y="109"/>
                  </a:lnTo>
                  <a:lnTo>
                    <a:pt x="1413" y="122"/>
                  </a:lnTo>
                  <a:lnTo>
                    <a:pt x="1413" y="202"/>
                  </a:lnTo>
                  <a:lnTo>
                    <a:pt x="767" y="202"/>
                  </a:lnTo>
                  <a:lnTo>
                    <a:pt x="767" y="122"/>
                  </a:lnTo>
                  <a:lnTo>
                    <a:pt x="767" y="122"/>
                  </a:lnTo>
                  <a:lnTo>
                    <a:pt x="767" y="109"/>
                  </a:lnTo>
                  <a:lnTo>
                    <a:pt x="765" y="97"/>
                  </a:lnTo>
                  <a:lnTo>
                    <a:pt x="761" y="84"/>
                  </a:lnTo>
                  <a:lnTo>
                    <a:pt x="758" y="73"/>
                  </a:lnTo>
                  <a:lnTo>
                    <a:pt x="752" y="63"/>
                  </a:lnTo>
                  <a:lnTo>
                    <a:pt x="745" y="54"/>
                  </a:lnTo>
                  <a:lnTo>
                    <a:pt x="738" y="45"/>
                  </a:lnTo>
                  <a:lnTo>
                    <a:pt x="731" y="36"/>
                  </a:lnTo>
                  <a:lnTo>
                    <a:pt x="722" y="27"/>
                  </a:lnTo>
                  <a:lnTo>
                    <a:pt x="713" y="21"/>
                  </a:lnTo>
                  <a:lnTo>
                    <a:pt x="704" y="14"/>
                  </a:lnTo>
                  <a:lnTo>
                    <a:pt x="693" y="9"/>
                  </a:lnTo>
                  <a:lnTo>
                    <a:pt x="681" y="5"/>
                  </a:lnTo>
                  <a:lnTo>
                    <a:pt x="670" y="2"/>
                  </a:lnTo>
                  <a:lnTo>
                    <a:pt x="657" y="0"/>
                  </a:lnTo>
                  <a:lnTo>
                    <a:pt x="645" y="0"/>
                  </a:lnTo>
                  <a:lnTo>
                    <a:pt x="605" y="0"/>
                  </a:lnTo>
                  <a:lnTo>
                    <a:pt x="605" y="0"/>
                  </a:lnTo>
                  <a:lnTo>
                    <a:pt x="593" y="0"/>
                  </a:lnTo>
                  <a:lnTo>
                    <a:pt x="580" y="2"/>
                  </a:lnTo>
                  <a:lnTo>
                    <a:pt x="570" y="5"/>
                  </a:lnTo>
                  <a:lnTo>
                    <a:pt x="557" y="9"/>
                  </a:lnTo>
                  <a:lnTo>
                    <a:pt x="548" y="14"/>
                  </a:lnTo>
                  <a:lnTo>
                    <a:pt x="537" y="21"/>
                  </a:lnTo>
                  <a:lnTo>
                    <a:pt x="528" y="27"/>
                  </a:lnTo>
                  <a:lnTo>
                    <a:pt x="519" y="36"/>
                  </a:lnTo>
                  <a:lnTo>
                    <a:pt x="512" y="45"/>
                  </a:lnTo>
                  <a:lnTo>
                    <a:pt x="505" y="54"/>
                  </a:lnTo>
                  <a:lnTo>
                    <a:pt x="498" y="63"/>
                  </a:lnTo>
                  <a:lnTo>
                    <a:pt x="493" y="73"/>
                  </a:lnTo>
                  <a:lnTo>
                    <a:pt x="489" y="84"/>
                  </a:lnTo>
                  <a:lnTo>
                    <a:pt x="487" y="97"/>
                  </a:lnTo>
                  <a:lnTo>
                    <a:pt x="484" y="109"/>
                  </a:lnTo>
                  <a:lnTo>
                    <a:pt x="484" y="122"/>
                  </a:lnTo>
                  <a:lnTo>
                    <a:pt x="484" y="202"/>
                  </a:lnTo>
                  <a:lnTo>
                    <a:pt x="201" y="202"/>
                  </a:lnTo>
                  <a:lnTo>
                    <a:pt x="201" y="202"/>
                  </a:lnTo>
                  <a:lnTo>
                    <a:pt x="181" y="202"/>
                  </a:lnTo>
                  <a:lnTo>
                    <a:pt x="161" y="206"/>
                  </a:lnTo>
                  <a:lnTo>
                    <a:pt x="141" y="211"/>
                  </a:lnTo>
                  <a:lnTo>
                    <a:pt x="124" y="219"/>
                  </a:lnTo>
                  <a:lnTo>
                    <a:pt x="106" y="226"/>
                  </a:lnTo>
                  <a:lnTo>
                    <a:pt x="88" y="236"/>
                  </a:lnTo>
                  <a:lnTo>
                    <a:pt x="73" y="247"/>
                  </a:lnTo>
                  <a:lnTo>
                    <a:pt x="59" y="261"/>
                  </a:lnTo>
                  <a:lnTo>
                    <a:pt x="45" y="276"/>
                  </a:lnTo>
                  <a:lnTo>
                    <a:pt x="34" y="290"/>
                  </a:lnTo>
                  <a:lnTo>
                    <a:pt x="23" y="308"/>
                  </a:lnTo>
                  <a:lnTo>
                    <a:pt x="16" y="326"/>
                  </a:lnTo>
                  <a:lnTo>
                    <a:pt x="9" y="344"/>
                  </a:lnTo>
                  <a:lnTo>
                    <a:pt x="4" y="364"/>
                  </a:lnTo>
                  <a:lnTo>
                    <a:pt x="0" y="383"/>
                  </a:lnTo>
                  <a:lnTo>
                    <a:pt x="0" y="403"/>
                  </a:lnTo>
                  <a:lnTo>
                    <a:pt x="0" y="1979"/>
                  </a:lnTo>
                  <a:lnTo>
                    <a:pt x="0" y="1979"/>
                  </a:lnTo>
                  <a:lnTo>
                    <a:pt x="0" y="1999"/>
                  </a:lnTo>
                  <a:lnTo>
                    <a:pt x="4" y="2019"/>
                  </a:lnTo>
                  <a:lnTo>
                    <a:pt x="9" y="2038"/>
                  </a:lnTo>
                  <a:lnTo>
                    <a:pt x="16" y="2056"/>
                  </a:lnTo>
                  <a:lnTo>
                    <a:pt x="23" y="2074"/>
                  </a:lnTo>
                  <a:lnTo>
                    <a:pt x="34" y="2092"/>
                  </a:lnTo>
                  <a:lnTo>
                    <a:pt x="45" y="2106"/>
                  </a:lnTo>
                  <a:lnTo>
                    <a:pt x="59" y="2121"/>
                  </a:lnTo>
                  <a:lnTo>
                    <a:pt x="73" y="2133"/>
                  </a:lnTo>
                  <a:lnTo>
                    <a:pt x="88" y="2146"/>
                  </a:lnTo>
                  <a:lnTo>
                    <a:pt x="106" y="2156"/>
                  </a:lnTo>
                  <a:lnTo>
                    <a:pt x="124" y="2164"/>
                  </a:lnTo>
                  <a:lnTo>
                    <a:pt x="141" y="2171"/>
                  </a:lnTo>
                  <a:lnTo>
                    <a:pt x="161" y="2176"/>
                  </a:lnTo>
                  <a:lnTo>
                    <a:pt x="181" y="2180"/>
                  </a:lnTo>
                  <a:lnTo>
                    <a:pt x="201" y="2180"/>
                  </a:lnTo>
                  <a:lnTo>
                    <a:pt x="1977" y="2180"/>
                  </a:lnTo>
                  <a:lnTo>
                    <a:pt x="1977" y="2180"/>
                  </a:lnTo>
                  <a:lnTo>
                    <a:pt x="1999" y="2180"/>
                  </a:lnTo>
                  <a:lnTo>
                    <a:pt x="2019" y="2176"/>
                  </a:lnTo>
                  <a:lnTo>
                    <a:pt x="2038" y="2171"/>
                  </a:lnTo>
                  <a:lnTo>
                    <a:pt x="2056" y="2164"/>
                  </a:lnTo>
                  <a:lnTo>
                    <a:pt x="2074" y="2156"/>
                  </a:lnTo>
                  <a:lnTo>
                    <a:pt x="2090" y="2146"/>
                  </a:lnTo>
                  <a:lnTo>
                    <a:pt x="2106" y="2133"/>
                  </a:lnTo>
                  <a:lnTo>
                    <a:pt x="2121" y="2121"/>
                  </a:lnTo>
                  <a:lnTo>
                    <a:pt x="2133" y="2106"/>
                  </a:lnTo>
                  <a:lnTo>
                    <a:pt x="2146" y="2092"/>
                  </a:lnTo>
                  <a:lnTo>
                    <a:pt x="2155" y="2074"/>
                  </a:lnTo>
                  <a:lnTo>
                    <a:pt x="2164" y="2056"/>
                  </a:lnTo>
                  <a:lnTo>
                    <a:pt x="2171" y="2038"/>
                  </a:lnTo>
                  <a:lnTo>
                    <a:pt x="2176" y="2019"/>
                  </a:lnTo>
                  <a:lnTo>
                    <a:pt x="2178" y="1999"/>
                  </a:lnTo>
                  <a:lnTo>
                    <a:pt x="2180" y="1979"/>
                  </a:lnTo>
                  <a:lnTo>
                    <a:pt x="2180" y="403"/>
                  </a:lnTo>
                  <a:lnTo>
                    <a:pt x="2180" y="403"/>
                  </a:lnTo>
                  <a:lnTo>
                    <a:pt x="2178" y="383"/>
                  </a:lnTo>
                  <a:lnTo>
                    <a:pt x="2176" y="364"/>
                  </a:lnTo>
                  <a:lnTo>
                    <a:pt x="2171" y="344"/>
                  </a:lnTo>
                  <a:lnTo>
                    <a:pt x="2164" y="326"/>
                  </a:lnTo>
                  <a:lnTo>
                    <a:pt x="2155" y="308"/>
                  </a:lnTo>
                  <a:lnTo>
                    <a:pt x="2146" y="290"/>
                  </a:lnTo>
                  <a:lnTo>
                    <a:pt x="2133" y="276"/>
                  </a:lnTo>
                  <a:lnTo>
                    <a:pt x="2121" y="261"/>
                  </a:lnTo>
                  <a:lnTo>
                    <a:pt x="2106" y="247"/>
                  </a:lnTo>
                  <a:lnTo>
                    <a:pt x="2090" y="236"/>
                  </a:lnTo>
                  <a:lnTo>
                    <a:pt x="2074" y="226"/>
                  </a:lnTo>
                  <a:lnTo>
                    <a:pt x="2056" y="219"/>
                  </a:lnTo>
                  <a:lnTo>
                    <a:pt x="2038" y="211"/>
                  </a:lnTo>
                  <a:lnTo>
                    <a:pt x="2019" y="206"/>
                  </a:lnTo>
                  <a:lnTo>
                    <a:pt x="1999" y="202"/>
                  </a:lnTo>
                  <a:lnTo>
                    <a:pt x="1977" y="202"/>
                  </a:lnTo>
                  <a:lnTo>
                    <a:pt x="1977" y="202"/>
                  </a:lnTo>
                  <a:close/>
                  <a:moveTo>
                    <a:pt x="201" y="283"/>
                  </a:moveTo>
                  <a:lnTo>
                    <a:pt x="484" y="283"/>
                  </a:lnTo>
                  <a:lnTo>
                    <a:pt x="484" y="364"/>
                  </a:lnTo>
                  <a:lnTo>
                    <a:pt x="484" y="364"/>
                  </a:lnTo>
                  <a:lnTo>
                    <a:pt x="484" y="376"/>
                  </a:lnTo>
                  <a:lnTo>
                    <a:pt x="487" y="387"/>
                  </a:lnTo>
                  <a:lnTo>
                    <a:pt x="489" y="399"/>
                  </a:lnTo>
                  <a:lnTo>
                    <a:pt x="493" y="410"/>
                  </a:lnTo>
                  <a:lnTo>
                    <a:pt x="498" y="421"/>
                  </a:lnTo>
                  <a:lnTo>
                    <a:pt x="505" y="432"/>
                  </a:lnTo>
                  <a:lnTo>
                    <a:pt x="512" y="441"/>
                  </a:lnTo>
                  <a:lnTo>
                    <a:pt x="519" y="450"/>
                  </a:lnTo>
                  <a:lnTo>
                    <a:pt x="528" y="457"/>
                  </a:lnTo>
                  <a:lnTo>
                    <a:pt x="537" y="464"/>
                  </a:lnTo>
                  <a:lnTo>
                    <a:pt x="548" y="469"/>
                  </a:lnTo>
                  <a:lnTo>
                    <a:pt x="557" y="475"/>
                  </a:lnTo>
                  <a:lnTo>
                    <a:pt x="570" y="478"/>
                  </a:lnTo>
                  <a:lnTo>
                    <a:pt x="580" y="482"/>
                  </a:lnTo>
                  <a:lnTo>
                    <a:pt x="593" y="484"/>
                  </a:lnTo>
                  <a:lnTo>
                    <a:pt x="605" y="484"/>
                  </a:lnTo>
                  <a:lnTo>
                    <a:pt x="725" y="484"/>
                  </a:lnTo>
                  <a:lnTo>
                    <a:pt x="725" y="484"/>
                  </a:lnTo>
                  <a:lnTo>
                    <a:pt x="734" y="484"/>
                  </a:lnTo>
                  <a:lnTo>
                    <a:pt x="742" y="482"/>
                  </a:lnTo>
                  <a:lnTo>
                    <a:pt x="749" y="478"/>
                  </a:lnTo>
                  <a:lnTo>
                    <a:pt x="754" y="473"/>
                  </a:lnTo>
                  <a:lnTo>
                    <a:pt x="759" y="467"/>
                  </a:lnTo>
                  <a:lnTo>
                    <a:pt x="763" y="460"/>
                  </a:lnTo>
                  <a:lnTo>
                    <a:pt x="765" y="451"/>
                  </a:lnTo>
                  <a:lnTo>
                    <a:pt x="767" y="444"/>
                  </a:lnTo>
                  <a:lnTo>
                    <a:pt x="767" y="444"/>
                  </a:lnTo>
                  <a:lnTo>
                    <a:pt x="765" y="435"/>
                  </a:lnTo>
                  <a:lnTo>
                    <a:pt x="763" y="428"/>
                  </a:lnTo>
                  <a:lnTo>
                    <a:pt x="759" y="421"/>
                  </a:lnTo>
                  <a:lnTo>
                    <a:pt x="754" y="416"/>
                  </a:lnTo>
                  <a:lnTo>
                    <a:pt x="749" y="410"/>
                  </a:lnTo>
                  <a:lnTo>
                    <a:pt x="742" y="407"/>
                  </a:lnTo>
                  <a:lnTo>
                    <a:pt x="734" y="405"/>
                  </a:lnTo>
                  <a:lnTo>
                    <a:pt x="725" y="403"/>
                  </a:lnTo>
                  <a:lnTo>
                    <a:pt x="605" y="403"/>
                  </a:lnTo>
                  <a:lnTo>
                    <a:pt x="605" y="403"/>
                  </a:lnTo>
                  <a:lnTo>
                    <a:pt x="596" y="403"/>
                  </a:lnTo>
                  <a:lnTo>
                    <a:pt x="589" y="401"/>
                  </a:lnTo>
                  <a:lnTo>
                    <a:pt x="582" y="398"/>
                  </a:lnTo>
                  <a:lnTo>
                    <a:pt x="577" y="392"/>
                  </a:lnTo>
                  <a:lnTo>
                    <a:pt x="571" y="385"/>
                  </a:lnTo>
                  <a:lnTo>
                    <a:pt x="568" y="380"/>
                  </a:lnTo>
                  <a:lnTo>
                    <a:pt x="566" y="371"/>
                  </a:lnTo>
                  <a:lnTo>
                    <a:pt x="564" y="364"/>
                  </a:lnTo>
                  <a:lnTo>
                    <a:pt x="564" y="122"/>
                  </a:lnTo>
                  <a:lnTo>
                    <a:pt x="564" y="122"/>
                  </a:lnTo>
                  <a:lnTo>
                    <a:pt x="566" y="113"/>
                  </a:lnTo>
                  <a:lnTo>
                    <a:pt x="568" y="106"/>
                  </a:lnTo>
                  <a:lnTo>
                    <a:pt x="571" y="99"/>
                  </a:lnTo>
                  <a:lnTo>
                    <a:pt x="577" y="93"/>
                  </a:lnTo>
                  <a:lnTo>
                    <a:pt x="582" y="88"/>
                  </a:lnTo>
                  <a:lnTo>
                    <a:pt x="589" y="84"/>
                  </a:lnTo>
                  <a:lnTo>
                    <a:pt x="596" y="81"/>
                  </a:lnTo>
                  <a:lnTo>
                    <a:pt x="605" y="81"/>
                  </a:lnTo>
                  <a:lnTo>
                    <a:pt x="645" y="81"/>
                  </a:lnTo>
                  <a:lnTo>
                    <a:pt x="645" y="81"/>
                  </a:lnTo>
                  <a:lnTo>
                    <a:pt x="654" y="81"/>
                  </a:lnTo>
                  <a:lnTo>
                    <a:pt x="661" y="84"/>
                  </a:lnTo>
                  <a:lnTo>
                    <a:pt x="668" y="88"/>
                  </a:lnTo>
                  <a:lnTo>
                    <a:pt x="673" y="93"/>
                  </a:lnTo>
                  <a:lnTo>
                    <a:pt x="679" y="99"/>
                  </a:lnTo>
                  <a:lnTo>
                    <a:pt x="682" y="106"/>
                  </a:lnTo>
                  <a:lnTo>
                    <a:pt x="684" y="113"/>
                  </a:lnTo>
                  <a:lnTo>
                    <a:pt x="686" y="122"/>
                  </a:lnTo>
                  <a:lnTo>
                    <a:pt x="686" y="202"/>
                  </a:lnTo>
                  <a:lnTo>
                    <a:pt x="686" y="202"/>
                  </a:lnTo>
                  <a:lnTo>
                    <a:pt x="677" y="202"/>
                  </a:lnTo>
                  <a:lnTo>
                    <a:pt x="670" y="204"/>
                  </a:lnTo>
                  <a:lnTo>
                    <a:pt x="663" y="208"/>
                  </a:lnTo>
                  <a:lnTo>
                    <a:pt x="657" y="213"/>
                  </a:lnTo>
                  <a:lnTo>
                    <a:pt x="652" y="220"/>
                  </a:lnTo>
                  <a:lnTo>
                    <a:pt x="648" y="226"/>
                  </a:lnTo>
                  <a:lnTo>
                    <a:pt x="647" y="235"/>
                  </a:lnTo>
                  <a:lnTo>
                    <a:pt x="645" y="242"/>
                  </a:lnTo>
                  <a:lnTo>
                    <a:pt x="645" y="242"/>
                  </a:lnTo>
                  <a:lnTo>
                    <a:pt x="647" y="251"/>
                  </a:lnTo>
                  <a:lnTo>
                    <a:pt x="648" y="258"/>
                  </a:lnTo>
                  <a:lnTo>
                    <a:pt x="652" y="265"/>
                  </a:lnTo>
                  <a:lnTo>
                    <a:pt x="657" y="270"/>
                  </a:lnTo>
                  <a:lnTo>
                    <a:pt x="663" y="276"/>
                  </a:lnTo>
                  <a:lnTo>
                    <a:pt x="670" y="279"/>
                  </a:lnTo>
                  <a:lnTo>
                    <a:pt x="677" y="281"/>
                  </a:lnTo>
                  <a:lnTo>
                    <a:pt x="686" y="283"/>
                  </a:lnTo>
                  <a:lnTo>
                    <a:pt x="1413" y="283"/>
                  </a:lnTo>
                  <a:lnTo>
                    <a:pt x="1413" y="364"/>
                  </a:lnTo>
                  <a:lnTo>
                    <a:pt x="1413" y="364"/>
                  </a:lnTo>
                  <a:lnTo>
                    <a:pt x="1413" y="376"/>
                  </a:lnTo>
                  <a:lnTo>
                    <a:pt x="1415" y="387"/>
                  </a:lnTo>
                  <a:lnTo>
                    <a:pt x="1419" y="399"/>
                  </a:lnTo>
                  <a:lnTo>
                    <a:pt x="1422" y="410"/>
                  </a:lnTo>
                  <a:lnTo>
                    <a:pt x="1427" y="421"/>
                  </a:lnTo>
                  <a:lnTo>
                    <a:pt x="1433" y="432"/>
                  </a:lnTo>
                  <a:lnTo>
                    <a:pt x="1440" y="441"/>
                  </a:lnTo>
                  <a:lnTo>
                    <a:pt x="1447" y="450"/>
                  </a:lnTo>
                  <a:lnTo>
                    <a:pt x="1456" y="457"/>
                  </a:lnTo>
                  <a:lnTo>
                    <a:pt x="1465" y="464"/>
                  </a:lnTo>
                  <a:lnTo>
                    <a:pt x="1476" y="469"/>
                  </a:lnTo>
                  <a:lnTo>
                    <a:pt x="1487" y="475"/>
                  </a:lnTo>
                  <a:lnTo>
                    <a:pt x="1497" y="478"/>
                  </a:lnTo>
                  <a:lnTo>
                    <a:pt x="1510" y="482"/>
                  </a:lnTo>
                  <a:lnTo>
                    <a:pt x="1521" y="484"/>
                  </a:lnTo>
                  <a:lnTo>
                    <a:pt x="1533" y="484"/>
                  </a:lnTo>
                  <a:lnTo>
                    <a:pt x="1655" y="484"/>
                  </a:lnTo>
                  <a:lnTo>
                    <a:pt x="1655" y="484"/>
                  </a:lnTo>
                  <a:lnTo>
                    <a:pt x="1662" y="484"/>
                  </a:lnTo>
                  <a:lnTo>
                    <a:pt x="1671" y="482"/>
                  </a:lnTo>
                  <a:lnTo>
                    <a:pt x="1676" y="478"/>
                  </a:lnTo>
                  <a:lnTo>
                    <a:pt x="1684" y="473"/>
                  </a:lnTo>
                  <a:lnTo>
                    <a:pt x="1689" y="467"/>
                  </a:lnTo>
                  <a:lnTo>
                    <a:pt x="1693" y="460"/>
                  </a:lnTo>
                  <a:lnTo>
                    <a:pt x="1694" y="451"/>
                  </a:lnTo>
                  <a:lnTo>
                    <a:pt x="1694" y="444"/>
                  </a:lnTo>
                  <a:lnTo>
                    <a:pt x="1694" y="444"/>
                  </a:lnTo>
                  <a:lnTo>
                    <a:pt x="1694" y="435"/>
                  </a:lnTo>
                  <a:lnTo>
                    <a:pt x="1693" y="428"/>
                  </a:lnTo>
                  <a:lnTo>
                    <a:pt x="1689" y="421"/>
                  </a:lnTo>
                  <a:lnTo>
                    <a:pt x="1684" y="416"/>
                  </a:lnTo>
                  <a:lnTo>
                    <a:pt x="1676" y="410"/>
                  </a:lnTo>
                  <a:lnTo>
                    <a:pt x="1671" y="407"/>
                  </a:lnTo>
                  <a:lnTo>
                    <a:pt x="1662" y="405"/>
                  </a:lnTo>
                  <a:lnTo>
                    <a:pt x="1655" y="403"/>
                  </a:lnTo>
                  <a:lnTo>
                    <a:pt x="1533" y="403"/>
                  </a:lnTo>
                  <a:lnTo>
                    <a:pt x="1533" y="403"/>
                  </a:lnTo>
                  <a:lnTo>
                    <a:pt x="1526" y="403"/>
                  </a:lnTo>
                  <a:lnTo>
                    <a:pt x="1517" y="401"/>
                  </a:lnTo>
                  <a:lnTo>
                    <a:pt x="1512" y="398"/>
                  </a:lnTo>
                  <a:lnTo>
                    <a:pt x="1504" y="392"/>
                  </a:lnTo>
                  <a:lnTo>
                    <a:pt x="1501" y="385"/>
                  </a:lnTo>
                  <a:lnTo>
                    <a:pt x="1496" y="380"/>
                  </a:lnTo>
                  <a:lnTo>
                    <a:pt x="1494" y="371"/>
                  </a:lnTo>
                  <a:lnTo>
                    <a:pt x="1494" y="364"/>
                  </a:lnTo>
                  <a:lnTo>
                    <a:pt x="1494" y="122"/>
                  </a:lnTo>
                  <a:lnTo>
                    <a:pt x="1494" y="122"/>
                  </a:lnTo>
                  <a:lnTo>
                    <a:pt x="1494" y="113"/>
                  </a:lnTo>
                  <a:lnTo>
                    <a:pt x="1496" y="106"/>
                  </a:lnTo>
                  <a:lnTo>
                    <a:pt x="1501" y="99"/>
                  </a:lnTo>
                  <a:lnTo>
                    <a:pt x="1504" y="93"/>
                  </a:lnTo>
                  <a:lnTo>
                    <a:pt x="1512" y="88"/>
                  </a:lnTo>
                  <a:lnTo>
                    <a:pt x="1517" y="84"/>
                  </a:lnTo>
                  <a:lnTo>
                    <a:pt x="1526" y="81"/>
                  </a:lnTo>
                  <a:lnTo>
                    <a:pt x="1533" y="81"/>
                  </a:lnTo>
                  <a:lnTo>
                    <a:pt x="1574" y="81"/>
                  </a:lnTo>
                  <a:lnTo>
                    <a:pt x="1574" y="81"/>
                  </a:lnTo>
                  <a:lnTo>
                    <a:pt x="1582" y="81"/>
                  </a:lnTo>
                  <a:lnTo>
                    <a:pt x="1590" y="84"/>
                  </a:lnTo>
                  <a:lnTo>
                    <a:pt x="1596" y="88"/>
                  </a:lnTo>
                  <a:lnTo>
                    <a:pt x="1603" y="93"/>
                  </a:lnTo>
                  <a:lnTo>
                    <a:pt x="1607" y="99"/>
                  </a:lnTo>
                  <a:lnTo>
                    <a:pt x="1612" y="106"/>
                  </a:lnTo>
                  <a:lnTo>
                    <a:pt x="1614" y="113"/>
                  </a:lnTo>
                  <a:lnTo>
                    <a:pt x="1614" y="122"/>
                  </a:lnTo>
                  <a:lnTo>
                    <a:pt x="1614" y="202"/>
                  </a:lnTo>
                  <a:lnTo>
                    <a:pt x="1614" y="202"/>
                  </a:lnTo>
                  <a:lnTo>
                    <a:pt x="1607" y="202"/>
                  </a:lnTo>
                  <a:lnTo>
                    <a:pt x="1599" y="204"/>
                  </a:lnTo>
                  <a:lnTo>
                    <a:pt x="1592" y="208"/>
                  </a:lnTo>
                  <a:lnTo>
                    <a:pt x="1585" y="213"/>
                  </a:lnTo>
                  <a:lnTo>
                    <a:pt x="1582" y="220"/>
                  </a:lnTo>
                  <a:lnTo>
                    <a:pt x="1578" y="226"/>
                  </a:lnTo>
                  <a:lnTo>
                    <a:pt x="1574" y="235"/>
                  </a:lnTo>
                  <a:lnTo>
                    <a:pt x="1574" y="242"/>
                  </a:lnTo>
                  <a:lnTo>
                    <a:pt x="1574" y="242"/>
                  </a:lnTo>
                  <a:lnTo>
                    <a:pt x="1574" y="251"/>
                  </a:lnTo>
                  <a:lnTo>
                    <a:pt x="1578" y="258"/>
                  </a:lnTo>
                  <a:lnTo>
                    <a:pt x="1582" y="265"/>
                  </a:lnTo>
                  <a:lnTo>
                    <a:pt x="1585" y="270"/>
                  </a:lnTo>
                  <a:lnTo>
                    <a:pt x="1592" y="276"/>
                  </a:lnTo>
                  <a:lnTo>
                    <a:pt x="1599" y="279"/>
                  </a:lnTo>
                  <a:lnTo>
                    <a:pt x="1607" y="281"/>
                  </a:lnTo>
                  <a:lnTo>
                    <a:pt x="1614" y="283"/>
                  </a:lnTo>
                  <a:lnTo>
                    <a:pt x="1977" y="283"/>
                  </a:lnTo>
                  <a:lnTo>
                    <a:pt x="1977" y="283"/>
                  </a:lnTo>
                  <a:lnTo>
                    <a:pt x="1990" y="283"/>
                  </a:lnTo>
                  <a:lnTo>
                    <a:pt x="2002" y="285"/>
                  </a:lnTo>
                  <a:lnTo>
                    <a:pt x="2013" y="288"/>
                  </a:lnTo>
                  <a:lnTo>
                    <a:pt x="2026" y="292"/>
                  </a:lnTo>
                  <a:lnTo>
                    <a:pt x="2035" y="297"/>
                  </a:lnTo>
                  <a:lnTo>
                    <a:pt x="2045" y="303"/>
                  </a:lnTo>
                  <a:lnTo>
                    <a:pt x="2054" y="310"/>
                  </a:lnTo>
                  <a:lnTo>
                    <a:pt x="2063" y="319"/>
                  </a:lnTo>
                  <a:lnTo>
                    <a:pt x="2070" y="326"/>
                  </a:lnTo>
                  <a:lnTo>
                    <a:pt x="2078" y="337"/>
                  </a:lnTo>
                  <a:lnTo>
                    <a:pt x="2085" y="346"/>
                  </a:lnTo>
                  <a:lnTo>
                    <a:pt x="2090" y="356"/>
                  </a:lnTo>
                  <a:lnTo>
                    <a:pt x="2094" y="367"/>
                  </a:lnTo>
                  <a:lnTo>
                    <a:pt x="2096" y="380"/>
                  </a:lnTo>
                  <a:lnTo>
                    <a:pt x="2099" y="390"/>
                  </a:lnTo>
                  <a:lnTo>
                    <a:pt x="2099" y="403"/>
                  </a:lnTo>
                  <a:lnTo>
                    <a:pt x="2099" y="727"/>
                  </a:lnTo>
                  <a:lnTo>
                    <a:pt x="81" y="727"/>
                  </a:lnTo>
                  <a:lnTo>
                    <a:pt x="81" y="403"/>
                  </a:lnTo>
                  <a:lnTo>
                    <a:pt x="81" y="403"/>
                  </a:lnTo>
                  <a:lnTo>
                    <a:pt x="81" y="390"/>
                  </a:lnTo>
                  <a:lnTo>
                    <a:pt x="82" y="380"/>
                  </a:lnTo>
                  <a:lnTo>
                    <a:pt x="86" y="367"/>
                  </a:lnTo>
                  <a:lnTo>
                    <a:pt x="90" y="356"/>
                  </a:lnTo>
                  <a:lnTo>
                    <a:pt x="95" y="346"/>
                  </a:lnTo>
                  <a:lnTo>
                    <a:pt x="100" y="337"/>
                  </a:lnTo>
                  <a:lnTo>
                    <a:pt x="107" y="326"/>
                  </a:lnTo>
                  <a:lnTo>
                    <a:pt x="116" y="319"/>
                  </a:lnTo>
                  <a:lnTo>
                    <a:pt x="124" y="310"/>
                  </a:lnTo>
                  <a:lnTo>
                    <a:pt x="134" y="303"/>
                  </a:lnTo>
                  <a:lnTo>
                    <a:pt x="143" y="297"/>
                  </a:lnTo>
                  <a:lnTo>
                    <a:pt x="154" y="292"/>
                  </a:lnTo>
                  <a:lnTo>
                    <a:pt x="165" y="288"/>
                  </a:lnTo>
                  <a:lnTo>
                    <a:pt x="177" y="285"/>
                  </a:lnTo>
                  <a:lnTo>
                    <a:pt x="188" y="283"/>
                  </a:lnTo>
                  <a:lnTo>
                    <a:pt x="201" y="283"/>
                  </a:lnTo>
                  <a:lnTo>
                    <a:pt x="201" y="283"/>
                  </a:lnTo>
                  <a:close/>
                  <a:moveTo>
                    <a:pt x="1977" y="2099"/>
                  </a:moveTo>
                  <a:lnTo>
                    <a:pt x="201" y="2099"/>
                  </a:lnTo>
                  <a:lnTo>
                    <a:pt x="201" y="2099"/>
                  </a:lnTo>
                  <a:lnTo>
                    <a:pt x="188" y="2099"/>
                  </a:lnTo>
                  <a:lnTo>
                    <a:pt x="177" y="2097"/>
                  </a:lnTo>
                  <a:lnTo>
                    <a:pt x="165" y="2094"/>
                  </a:lnTo>
                  <a:lnTo>
                    <a:pt x="154" y="2090"/>
                  </a:lnTo>
                  <a:lnTo>
                    <a:pt x="143" y="2085"/>
                  </a:lnTo>
                  <a:lnTo>
                    <a:pt x="134" y="2079"/>
                  </a:lnTo>
                  <a:lnTo>
                    <a:pt x="124" y="2072"/>
                  </a:lnTo>
                  <a:lnTo>
                    <a:pt x="116" y="2063"/>
                  </a:lnTo>
                  <a:lnTo>
                    <a:pt x="107" y="2056"/>
                  </a:lnTo>
                  <a:lnTo>
                    <a:pt x="100" y="2045"/>
                  </a:lnTo>
                  <a:lnTo>
                    <a:pt x="95" y="2036"/>
                  </a:lnTo>
                  <a:lnTo>
                    <a:pt x="90" y="2026"/>
                  </a:lnTo>
                  <a:lnTo>
                    <a:pt x="86" y="2015"/>
                  </a:lnTo>
                  <a:lnTo>
                    <a:pt x="82" y="2002"/>
                  </a:lnTo>
                  <a:lnTo>
                    <a:pt x="81" y="1990"/>
                  </a:lnTo>
                  <a:lnTo>
                    <a:pt x="81" y="1979"/>
                  </a:lnTo>
                  <a:lnTo>
                    <a:pt x="81" y="808"/>
                  </a:lnTo>
                  <a:lnTo>
                    <a:pt x="2099" y="808"/>
                  </a:lnTo>
                  <a:lnTo>
                    <a:pt x="2099" y="1979"/>
                  </a:lnTo>
                  <a:lnTo>
                    <a:pt x="2099" y="1979"/>
                  </a:lnTo>
                  <a:lnTo>
                    <a:pt x="2099" y="1990"/>
                  </a:lnTo>
                  <a:lnTo>
                    <a:pt x="2096" y="2002"/>
                  </a:lnTo>
                  <a:lnTo>
                    <a:pt x="2094" y="2015"/>
                  </a:lnTo>
                  <a:lnTo>
                    <a:pt x="2090" y="2026"/>
                  </a:lnTo>
                  <a:lnTo>
                    <a:pt x="2085" y="2036"/>
                  </a:lnTo>
                  <a:lnTo>
                    <a:pt x="2078" y="2045"/>
                  </a:lnTo>
                  <a:lnTo>
                    <a:pt x="2070" y="2056"/>
                  </a:lnTo>
                  <a:lnTo>
                    <a:pt x="2063" y="2063"/>
                  </a:lnTo>
                  <a:lnTo>
                    <a:pt x="2054" y="2072"/>
                  </a:lnTo>
                  <a:lnTo>
                    <a:pt x="2045" y="2079"/>
                  </a:lnTo>
                  <a:lnTo>
                    <a:pt x="2035" y="2085"/>
                  </a:lnTo>
                  <a:lnTo>
                    <a:pt x="2026" y="2090"/>
                  </a:lnTo>
                  <a:lnTo>
                    <a:pt x="2013" y="2094"/>
                  </a:lnTo>
                  <a:lnTo>
                    <a:pt x="2002" y="2097"/>
                  </a:lnTo>
                  <a:lnTo>
                    <a:pt x="1990" y="2099"/>
                  </a:lnTo>
                  <a:lnTo>
                    <a:pt x="1977" y="2099"/>
                  </a:lnTo>
                  <a:lnTo>
                    <a:pt x="1977" y="2099"/>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32">
              <a:extLst>
                <a:ext uri="{FF2B5EF4-FFF2-40B4-BE49-F238E27FC236}">
                  <a16:creationId xmlns:a16="http://schemas.microsoft.com/office/drawing/2014/main" id="{C7F90950-FF7E-4690-22B1-29DE66CF733B}"/>
                </a:ext>
              </a:extLst>
            </p:cNvPr>
            <p:cNvSpPr>
              <a:spLocks/>
            </p:cNvSpPr>
            <p:nvPr/>
          </p:nvSpPr>
          <p:spPr bwMode="auto">
            <a:xfrm>
              <a:off x="8053388" y="768350"/>
              <a:ext cx="319088" cy="320675"/>
            </a:xfrm>
            <a:custGeom>
              <a:avLst/>
              <a:gdLst>
                <a:gd name="T0" fmla="*/ 364 w 403"/>
                <a:gd name="T1" fmla="*/ 0 h 403"/>
                <a:gd name="T2" fmla="*/ 364 w 403"/>
                <a:gd name="T3" fmla="*/ 0 h 403"/>
                <a:gd name="T4" fmla="*/ 355 w 403"/>
                <a:gd name="T5" fmla="*/ 0 h 403"/>
                <a:gd name="T6" fmla="*/ 348 w 403"/>
                <a:gd name="T7" fmla="*/ 4 h 403"/>
                <a:gd name="T8" fmla="*/ 341 w 403"/>
                <a:gd name="T9" fmla="*/ 7 h 403"/>
                <a:gd name="T10" fmla="*/ 335 w 403"/>
                <a:gd name="T11" fmla="*/ 12 h 403"/>
                <a:gd name="T12" fmla="*/ 330 w 403"/>
                <a:gd name="T13" fmla="*/ 18 h 403"/>
                <a:gd name="T14" fmla="*/ 326 w 403"/>
                <a:gd name="T15" fmla="*/ 25 h 403"/>
                <a:gd name="T16" fmla="*/ 325 w 403"/>
                <a:gd name="T17" fmla="*/ 32 h 403"/>
                <a:gd name="T18" fmla="*/ 323 w 403"/>
                <a:gd name="T19" fmla="*/ 41 h 403"/>
                <a:gd name="T20" fmla="*/ 323 w 403"/>
                <a:gd name="T21" fmla="*/ 322 h 403"/>
                <a:gd name="T22" fmla="*/ 42 w 403"/>
                <a:gd name="T23" fmla="*/ 322 h 403"/>
                <a:gd name="T24" fmla="*/ 42 w 403"/>
                <a:gd name="T25" fmla="*/ 322 h 403"/>
                <a:gd name="T26" fmla="*/ 33 w 403"/>
                <a:gd name="T27" fmla="*/ 324 h 403"/>
                <a:gd name="T28" fmla="*/ 25 w 403"/>
                <a:gd name="T29" fmla="*/ 326 h 403"/>
                <a:gd name="T30" fmla="*/ 18 w 403"/>
                <a:gd name="T31" fmla="*/ 330 h 403"/>
                <a:gd name="T32" fmla="*/ 13 w 403"/>
                <a:gd name="T33" fmla="*/ 335 h 403"/>
                <a:gd name="T34" fmla="*/ 8 w 403"/>
                <a:gd name="T35" fmla="*/ 340 h 403"/>
                <a:gd name="T36" fmla="*/ 4 w 403"/>
                <a:gd name="T37" fmla="*/ 347 h 403"/>
                <a:gd name="T38" fmla="*/ 0 w 403"/>
                <a:gd name="T39" fmla="*/ 355 h 403"/>
                <a:gd name="T40" fmla="*/ 0 w 403"/>
                <a:gd name="T41" fmla="*/ 364 h 403"/>
                <a:gd name="T42" fmla="*/ 0 w 403"/>
                <a:gd name="T43" fmla="*/ 364 h 403"/>
                <a:gd name="T44" fmla="*/ 0 w 403"/>
                <a:gd name="T45" fmla="*/ 371 h 403"/>
                <a:gd name="T46" fmla="*/ 4 w 403"/>
                <a:gd name="T47" fmla="*/ 380 h 403"/>
                <a:gd name="T48" fmla="*/ 8 w 403"/>
                <a:gd name="T49" fmla="*/ 385 h 403"/>
                <a:gd name="T50" fmla="*/ 13 w 403"/>
                <a:gd name="T51" fmla="*/ 392 h 403"/>
                <a:gd name="T52" fmla="*/ 18 w 403"/>
                <a:gd name="T53" fmla="*/ 398 h 403"/>
                <a:gd name="T54" fmla="*/ 25 w 403"/>
                <a:gd name="T55" fmla="*/ 401 h 403"/>
                <a:gd name="T56" fmla="*/ 33 w 403"/>
                <a:gd name="T57" fmla="*/ 403 h 403"/>
                <a:gd name="T58" fmla="*/ 42 w 403"/>
                <a:gd name="T59" fmla="*/ 403 h 403"/>
                <a:gd name="T60" fmla="*/ 364 w 403"/>
                <a:gd name="T61" fmla="*/ 403 h 403"/>
                <a:gd name="T62" fmla="*/ 364 w 403"/>
                <a:gd name="T63" fmla="*/ 403 h 403"/>
                <a:gd name="T64" fmla="*/ 371 w 403"/>
                <a:gd name="T65" fmla="*/ 403 h 403"/>
                <a:gd name="T66" fmla="*/ 380 w 403"/>
                <a:gd name="T67" fmla="*/ 401 h 403"/>
                <a:gd name="T68" fmla="*/ 385 w 403"/>
                <a:gd name="T69" fmla="*/ 398 h 403"/>
                <a:gd name="T70" fmla="*/ 393 w 403"/>
                <a:gd name="T71" fmla="*/ 392 h 403"/>
                <a:gd name="T72" fmla="*/ 398 w 403"/>
                <a:gd name="T73" fmla="*/ 385 h 403"/>
                <a:gd name="T74" fmla="*/ 402 w 403"/>
                <a:gd name="T75" fmla="*/ 380 h 403"/>
                <a:gd name="T76" fmla="*/ 403 w 403"/>
                <a:gd name="T77" fmla="*/ 371 h 403"/>
                <a:gd name="T78" fmla="*/ 403 w 403"/>
                <a:gd name="T79" fmla="*/ 364 h 403"/>
                <a:gd name="T80" fmla="*/ 403 w 403"/>
                <a:gd name="T81" fmla="*/ 41 h 403"/>
                <a:gd name="T82" fmla="*/ 403 w 403"/>
                <a:gd name="T83" fmla="*/ 41 h 403"/>
                <a:gd name="T84" fmla="*/ 403 w 403"/>
                <a:gd name="T85" fmla="*/ 32 h 403"/>
                <a:gd name="T86" fmla="*/ 402 w 403"/>
                <a:gd name="T87" fmla="*/ 25 h 403"/>
                <a:gd name="T88" fmla="*/ 398 w 403"/>
                <a:gd name="T89" fmla="*/ 18 h 403"/>
                <a:gd name="T90" fmla="*/ 393 w 403"/>
                <a:gd name="T91" fmla="*/ 12 h 403"/>
                <a:gd name="T92" fmla="*/ 385 w 403"/>
                <a:gd name="T93" fmla="*/ 7 h 403"/>
                <a:gd name="T94" fmla="*/ 380 w 403"/>
                <a:gd name="T95" fmla="*/ 4 h 403"/>
                <a:gd name="T96" fmla="*/ 371 w 403"/>
                <a:gd name="T97" fmla="*/ 0 h 403"/>
                <a:gd name="T98" fmla="*/ 364 w 403"/>
                <a:gd name="T99" fmla="*/ 0 h 403"/>
                <a:gd name="T100" fmla="*/ 364 w 403"/>
                <a:gd name="T101" fmla="*/ 0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03" h="403">
                  <a:moveTo>
                    <a:pt x="364" y="0"/>
                  </a:moveTo>
                  <a:lnTo>
                    <a:pt x="364" y="0"/>
                  </a:lnTo>
                  <a:lnTo>
                    <a:pt x="355" y="0"/>
                  </a:lnTo>
                  <a:lnTo>
                    <a:pt x="348" y="4"/>
                  </a:lnTo>
                  <a:lnTo>
                    <a:pt x="341" y="7"/>
                  </a:lnTo>
                  <a:lnTo>
                    <a:pt x="335" y="12"/>
                  </a:lnTo>
                  <a:lnTo>
                    <a:pt x="330" y="18"/>
                  </a:lnTo>
                  <a:lnTo>
                    <a:pt x="326" y="25"/>
                  </a:lnTo>
                  <a:lnTo>
                    <a:pt x="325" y="32"/>
                  </a:lnTo>
                  <a:lnTo>
                    <a:pt x="323" y="41"/>
                  </a:lnTo>
                  <a:lnTo>
                    <a:pt x="323" y="322"/>
                  </a:lnTo>
                  <a:lnTo>
                    <a:pt x="42" y="322"/>
                  </a:lnTo>
                  <a:lnTo>
                    <a:pt x="42" y="322"/>
                  </a:lnTo>
                  <a:lnTo>
                    <a:pt x="33" y="324"/>
                  </a:lnTo>
                  <a:lnTo>
                    <a:pt x="25" y="326"/>
                  </a:lnTo>
                  <a:lnTo>
                    <a:pt x="18" y="330"/>
                  </a:lnTo>
                  <a:lnTo>
                    <a:pt x="13" y="335"/>
                  </a:lnTo>
                  <a:lnTo>
                    <a:pt x="8" y="340"/>
                  </a:lnTo>
                  <a:lnTo>
                    <a:pt x="4" y="347"/>
                  </a:lnTo>
                  <a:lnTo>
                    <a:pt x="0" y="355"/>
                  </a:lnTo>
                  <a:lnTo>
                    <a:pt x="0" y="364"/>
                  </a:lnTo>
                  <a:lnTo>
                    <a:pt x="0" y="364"/>
                  </a:lnTo>
                  <a:lnTo>
                    <a:pt x="0" y="371"/>
                  </a:lnTo>
                  <a:lnTo>
                    <a:pt x="4" y="380"/>
                  </a:lnTo>
                  <a:lnTo>
                    <a:pt x="8" y="385"/>
                  </a:lnTo>
                  <a:lnTo>
                    <a:pt x="13" y="392"/>
                  </a:lnTo>
                  <a:lnTo>
                    <a:pt x="18" y="398"/>
                  </a:lnTo>
                  <a:lnTo>
                    <a:pt x="25" y="401"/>
                  </a:lnTo>
                  <a:lnTo>
                    <a:pt x="33" y="403"/>
                  </a:lnTo>
                  <a:lnTo>
                    <a:pt x="42" y="403"/>
                  </a:lnTo>
                  <a:lnTo>
                    <a:pt x="364" y="403"/>
                  </a:lnTo>
                  <a:lnTo>
                    <a:pt x="364" y="403"/>
                  </a:lnTo>
                  <a:lnTo>
                    <a:pt x="371" y="403"/>
                  </a:lnTo>
                  <a:lnTo>
                    <a:pt x="380" y="401"/>
                  </a:lnTo>
                  <a:lnTo>
                    <a:pt x="385" y="398"/>
                  </a:lnTo>
                  <a:lnTo>
                    <a:pt x="393" y="392"/>
                  </a:lnTo>
                  <a:lnTo>
                    <a:pt x="398" y="385"/>
                  </a:lnTo>
                  <a:lnTo>
                    <a:pt x="402" y="380"/>
                  </a:lnTo>
                  <a:lnTo>
                    <a:pt x="403" y="371"/>
                  </a:lnTo>
                  <a:lnTo>
                    <a:pt x="403" y="364"/>
                  </a:lnTo>
                  <a:lnTo>
                    <a:pt x="403" y="41"/>
                  </a:lnTo>
                  <a:lnTo>
                    <a:pt x="403" y="41"/>
                  </a:lnTo>
                  <a:lnTo>
                    <a:pt x="403" y="32"/>
                  </a:lnTo>
                  <a:lnTo>
                    <a:pt x="402" y="25"/>
                  </a:lnTo>
                  <a:lnTo>
                    <a:pt x="398" y="18"/>
                  </a:lnTo>
                  <a:lnTo>
                    <a:pt x="393" y="12"/>
                  </a:lnTo>
                  <a:lnTo>
                    <a:pt x="385" y="7"/>
                  </a:lnTo>
                  <a:lnTo>
                    <a:pt x="380" y="4"/>
                  </a:lnTo>
                  <a:lnTo>
                    <a:pt x="371" y="0"/>
                  </a:lnTo>
                  <a:lnTo>
                    <a:pt x="364" y="0"/>
                  </a:lnTo>
                  <a:lnTo>
                    <a:pt x="364"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33">
              <a:extLst>
                <a:ext uri="{FF2B5EF4-FFF2-40B4-BE49-F238E27FC236}">
                  <a16:creationId xmlns:a16="http://schemas.microsoft.com/office/drawing/2014/main" id="{924C41F0-69B0-9A1E-F3BE-4965EAEE7523}"/>
                </a:ext>
              </a:extLst>
            </p:cNvPr>
            <p:cNvSpPr>
              <a:spLocks/>
            </p:cNvSpPr>
            <p:nvPr/>
          </p:nvSpPr>
          <p:spPr bwMode="auto">
            <a:xfrm>
              <a:off x="8053388" y="1185863"/>
              <a:ext cx="319088" cy="319088"/>
            </a:xfrm>
            <a:custGeom>
              <a:avLst/>
              <a:gdLst>
                <a:gd name="T0" fmla="*/ 364 w 403"/>
                <a:gd name="T1" fmla="*/ 0 h 403"/>
                <a:gd name="T2" fmla="*/ 364 w 403"/>
                <a:gd name="T3" fmla="*/ 0 h 403"/>
                <a:gd name="T4" fmla="*/ 355 w 403"/>
                <a:gd name="T5" fmla="*/ 0 h 403"/>
                <a:gd name="T6" fmla="*/ 348 w 403"/>
                <a:gd name="T7" fmla="*/ 3 h 403"/>
                <a:gd name="T8" fmla="*/ 341 w 403"/>
                <a:gd name="T9" fmla="*/ 7 h 403"/>
                <a:gd name="T10" fmla="*/ 335 w 403"/>
                <a:gd name="T11" fmla="*/ 12 h 403"/>
                <a:gd name="T12" fmla="*/ 330 w 403"/>
                <a:gd name="T13" fmla="*/ 18 h 403"/>
                <a:gd name="T14" fmla="*/ 326 w 403"/>
                <a:gd name="T15" fmla="*/ 25 h 403"/>
                <a:gd name="T16" fmla="*/ 325 w 403"/>
                <a:gd name="T17" fmla="*/ 32 h 403"/>
                <a:gd name="T18" fmla="*/ 323 w 403"/>
                <a:gd name="T19" fmla="*/ 41 h 403"/>
                <a:gd name="T20" fmla="*/ 323 w 403"/>
                <a:gd name="T21" fmla="*/ 322 h 403"/>
                <a:gd name="T22" fmla="*/ 42 w 403"/>
                <a:gd name="T23" fmla="*/ 322 h 403"/>
                <a:gd name="T24" fmla="*/ 42 w 403"/>
                <a:gd name="T25" fmla="*/ 322 h 403"/>
                <a:gd name="T26" fmla="*/ 33 w 403"/>
                <a:gd name="T27" fmla="*/ 324 h 403"/>
                <a:gd name="T28" fmla="*/ 25 w 403"/>
                <a:gd name="T29" fmla="*/ 326 h 403"/>
                <a:gd name="T30" fmla="*/ 18 w 403"/>
                <a:gd name="T31" fmla="*/ 329 h 403"/>
                <a:gd name="T32" fmla="*/ 13 w 403"/>
                <a:gd name="T33" fmla="*/ 335 h 403"/>
                <a:gd name="T34" fmla="*/ 8 w 403"/>
                <a:gd name="T35" fmla="*/ 340 h 403"/>
                <a:gd name="T36" fmla="*/ 4 w 403"/>
                <a:gd name="T37" fmla="*/ 347 h 403"/>
                <a:gd name="T38" fmla="*/ 0 w 403"/>
                <a:gd name="T39" fmla="*/ 354 h 403"/>
                <a:gd name="T40" fmla="*/ 0 w 403"/>
                <a:gd name="T41" fmla="*/ 363 h 403"/>
                <a:gd name="T42" fmla="*/ 0 w 403"/>
                <a:gd name="T43" fmla="*/ 363 h 403"/>
                <a:gd name="T44" fmla="*/ 0 w 403"/>
                <a:gd name="T45" fmla="*/ 370 h 403"/>
                <a:gd name="T46" fmla="*/ 4 w 403"/>
                <a:gd name="T47" fmla="*/ 379 h 403"/>
                <a:gd name="T48" fmla="*/ 8 w 403"/>
                <a:gd name="T49" fmla="*/ 387 h 403"/>
                <a:gd name="T50" fmla="*/ 13 w 403"/>
                <a:gd name="T51" fmla="*/ 392 h 403"/>
                <a:gd name="T52" fmla="*/ 18 w 403"/>
                <a:gd name="T53" fmla="*/ 397 h 403"/>
                <a:gd name="T54" fmla="*/ 25 w 403"/>
                <a:gd name="T55" fmla="*/ 401 h 403"/>
                <a:gd name="T56" fmla="*/ 33 w 403"/>
                <a:gd name="T57" fmla="*/ 403 h 403"/>
                <a:gd name="T58" fmla="*/ 42 w 403"/>
                <a:gd name="T59" fmla="*/ 403 h 403"/>
                <a:gd name="T60" fmla="*/ 364 w 403"/>
                <a:gd name="T61" fmla="*/ 403 h 403"/>
                <a:gd name="T62" fmla="*/ 364 w 403"/>
                <a:gd name="T63" fmla="*/ 403 h 403"/>
                <a:gd name="T64" fmla="*/ 371 w 403"/>
                <a:gd name="T65" fmla="*/ 403 h 403"/>
                <a:gd name="T66" fmla="*/ 380 w 403"/>
                <a:gd name="T67" fmla="*/ 401 h 403"/>
                <a:gd name="T68" fmla="*/ 385 w 403"/>
                <a:gd name="T69" fmla="*/ 397 h 403"/>
                <a:gd name="T70" fmla="*/ 393 w 403"/>
                <a:gd name="T71" fmla="*/ 392 h 403"/>
                <a:gd name="T72" fmla="*/ 398 w 403"/>
                <a:gd name="T73" fmla="*/ 387 h 403"/>
                <a:gd name="T74" fmla="*/ 402 w 403"/>
                <a:gd name="T75" fmla="*/ 379 h 403"/>
                <a:gd name="T76" fmla="*/ 403 w 403"/>
                <a:gd name="T77" fmla="*/ 370 h 403"/>
                <a:gd name="T78" fmla="*/ 403 w 403"/>
                <a:gd name="T79" fmla="*/ 363 h 403"/>
                <a:gd name="T80" fmla="*/ 403 w 403"/>
                <a:gd name="T81" fmla="*/ 41 h 403"/>
                <a:gd name="T82" fmla="*/ 403 w 403"/>
                <a:gd name="T83" fmla="*/ 41 h 403"/>
                <a:gd name="T84" fmla="*/ 403 w 403"/>
                <a:gd name="T85" fmla="*/ 32 h 403"/>
                <a:gd name="T86" fmla="*/ 402 w 403"/>
                <a:gd name="T87" fmla="*/ 25 h 403"/>
                <a:gd name="T88" fmla="*/ 398 w 403"/>
                <a:gd name="T89" fmla="*/ 18 h 403"/>
                <a:gd name="T90" fmla="*/ 393 w 403"/>
                <a:gd name="T91" fmla="*/ 12 h 403"/>
                <a:gd name="T92" fmla="*/ 385 w 403"/>
                <a:gd name="T93" fmla="*/ 7 h 403"/>
                <a:gd name="T94" fmla="*/ 380 w 403"/>
                <a:gd name="T95" fmla="*/ 3 h 403"/>
                <a:gd name="T96" fmla="*/ 371 w 403"/>
                <a:gd name="T97" fmla="*/ 0 h 403"/>
                <a:gd name="T98" fmla="*/ 364 w 403"/>
                <a:gd name="T99" fmla="*/ 0 h 403"/>
                <a:gd name="T100" fmla="*/ 364 w 403"/>
                <a:gd name="T101" fmla="*/ 0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03" h="403">
                  <a:moveTo>
                    <a:pt x="364" y="0"/>
                  </a:moveTo>
                  <a:lnTo>
                    <a:pt x="364" y="0"/>
                  </a:lnTo>
                  <a:lnTo>
                    <a:pt x="355" y="0"/>
                  </a:lnTo>
                  <a:lnTo>
                    <a:pt x="348" y="3"/>
                  </a:lnTo>
                  <a:lnTo>
                    <a:pt x="341" y="7"/>
                  </a:lnTo>
                  <a:lnTo>
                    <a:pt x="335" y="12"/>
                  </a:lnTo>
                  <a:lnTo>
                    <a:pt x="330" y="18"/>
                  </a:lnTo>
                  <a:lnTo>
                    <a:pt x="326" y="25"/>
                  </a:lnTo>
                  <a:lnTo>
                    <a:pt x="325" y="32"/>
                  </a:lnTo>
                  <a:lnTo>
                    <a:pt x="323" y="41"/>
                  </a:lnTo>
                  <a:lnTo>
                    <a:pt x="323" y="322"/>
                  </a:lnTo>
                  <a:lnTo>
                    <a:pt x="42" y="322"/>
                  </a:lnTo>
                  <a:lnTo>
                    <a:pt x="42" y="322"/>
                  </a:lnTo>
                  <a:lnTo>
                    <a:pt x="33" y="324"/>
                  </a:lnTo>
                  <a:lnTo>
                    <a:pt x="25" y="326"/>
                  </a:lnTo>
                  <a:lnTo>
                    <a:pt x="18" y="329"/>
                  </a:lnTo>
                  <a:lnTo>
                    <a:pt x="13" y="335"/>
                  </a:lnTo>
                  <a:lnTo>
                    <a:pt x="8" y="340"/>
                  </a:lnTo>
                  <a:lnTo>
                    <a:pt x="4" y="347"/>
                  </a:lnTo>
                  <a:lnTo>
                    <a:pt x="0" y="354"/>
                  </a:lnTo>
                  <a:lnTo>
                    <a:pt x="0" y="363"/>
                  </a:lnTo>
                  <a:lnTo>
                    <a:pt x="0" y="363"/>
                  </a:lnTo>
                  <a:lnTo>
                    <a:pt x="0" y="370"/>
                  </a:lnTo>
                  <a:lnTo>
                    <a:pt x="4" y="379"/>
                  </a:lnTo>
                  <a:lnTo>
                    <a:pt x="8" y="387"/>
                  </a:lnTo>
                  <a:lnTo>
                    <a:pt x="13" y="392"/>
                  </a:lnTo>
                  <a:lnTo>
                    <a:pt x="18" y="397"/>
                  </a:lnTo>
                  <a:lnTo>
                    <a:pt x="25" y="401"/>
                  </a:lnTo>
                  <a:lnTo>
                    <a:pt x="33" y="403"/>
                  </a:lnTo>
                  <a:lnTo>
                    <a:pt x="42" y="403"/>
                  </a:lnTo>
                  <a:lnTo>
                    <a:pt x="364" y="403"/>
                  </a:lnTo>
                  <a:lnTo>
                    <a:pt x="364" y="403"/>
                  </a:lnTo>
                  <a:lnTo>
                    <a:pt x="371" y="403"/>
                  </a:lnTo>
                  <a:lnTo>
                    <a:pt x="380" y="401"/>
                  </a:lnTo>
                  <a:lnTo>
                    <a:pt x="385" y="397"/>
                  </a:lnTo>
                  <a:lnTo>
                    <a:pt x="393" y="392"/>
                  </a:lnTo>
                  <a:lnTo>
                    <a:pt x="398" y="387"/>
                  </a:lnTo>
                  <a:lnTo>
                    <a:pt x="402" y="379"/>
                  </a:lnTo>
                  <a:lnTo>
                    <a:pt x="403" y="370"/>
                  </a:lnTo>
                  <a:lnTo>
                    <a:pt x="403" y="363"/>
                  </a:lnTo>
                  <a:lnTo>
                    <a:pt x="403" y="41"/>
                  </a:lnTo>
                  <a:lnTo>
                    <a:pt x="403" y="41"/>
                  </a:lnTo>
                  <a:lnTo>
                    <a:pt x="403" y="32"/>
                  </a:lnTo>
                  <a:lnTo>
                    <a:pt x="402" y="25"/>
                  </a:lnTo>
                  <a:lnTo>
                    <a:pt x="398" y="18"/>
                  </a:lnTo>
                  <a:lnTo>
                    <a:pt x="393" y="12"/>
                  </a:lnTo>
                  <a:lnTo>
                    <a:pt x="385" y="7"/>
                  </a:lnTo>
                  <a:lnTo>
                    <a:pt x="380" y="3"/>
                  </a:lnTo>
                  <a:lnTo>
                    <a:pt x="371" y="0"/>
                  </a:lnTo>
                  <a:lnTo>
                    <a:pt x="364" y="0"/>
                  </a:lnTo>
                  <a:lnTo>
                    <a:pt x="364"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34">
              <a:extLst>
                <a:ext uri="{FF2B5EF4-FFF2-40B4-BE49-F238E27FC236}">
                  <a16:creationId xmlns:a16="http://schemas.microsoft.com/office/drawing/2014/main" id="{4890787B-317D-03F4-E443-C5C2EF749BA0}"/>
                </a:ext>
              </a:extLst>
            </p:cNvPr>
            <p:cNvSpPr>
              <a:spLocks/>
            </p:cNvSpPr>
            <p:nvPr/>
          </p:nvSpPr>
          <p:spPr bwMode="auto">
            <a:xfrm>
              <a:off x="8502650" y="768350"/>
              <a:ext cx="319088" cy="320675"/>
            </a:xfrm>
            <a:custGeom>
              <a:avLst/>
              <a:gdLst>
                <a:gd name="T0" fmla="*/ 362 w 403"/>
                <a:gd name="T1" fmla="*/ 0 h 403"/>
                <a:gd name="T2" fmla="*/ 362 w 403"/>
                <a:gd name="T3" fmla="*/ 0 h 403"/>
                <a:gd name="T4" fmla="*/ 355 w 403"/>
                <a:gd name="T5" fmla="*/ 0 h 403"/>
                <a:gd name="T6" fmla="*/ 348 w 403"/>
                <a:gd name="T7" fmla="*/ 4 h 403"/>
                <a:gd name="T8" fmla="*/ 341 w 403"/>
                <a:gd name="T9" fmla="*/ 7 h 403"/>
                <a:gd name="T10" fmla="*/ 335 w 403"/>
                <a:gd name="T11" fmla="*/ 12 h 403"/>
                <a:gd name="T12" fmla="*/ 330 w 403"/>
                <a:gd name="T13" fmla="*/ 18 h 403"/>
                <a:gd name="T14" fmla="*/ 326 w 403"/>
                <a:gd name="T15" fmla="*/ 25 h 403"/>
                <a:gd name="T16" fmla="*/ 323 w 403"/>
                <a:gd name="T17" fmla="*/ 32 h 403"/>
                <a:gd name="T18" fmla="*/ 323 w 403"/>
                <a:gd name="T19" fmla="*/ 41 h 403"/>
                <a:gd name="T20" fmla="*/ 323 w 403"/>
                <a:gd name="T21" fmla="*/ 322 h 403"/>
                <a:gd name="T22" fmla="*/ 40 w 403"/>
                <a:gd name="T23" fmla="*/ 322 h 403"/>
                <a:gd name="T24" fmla="*/ 40 w 403"/>
                <a:gd name="T25" fmla="*/ 322 h 403"/>
                <a:gd name="T26" fmla="*/ 33 w 403"/>
                <a:gd name="T27" fmla="*/ 324 h 403"/>
                <a:gd name="T28" fmla="*/ 24 w 403"/>
                <a:gd name="T29" fmla="*/ 326 h 403"/>
                <a:gd name="T30" fmla="*/ 18 w 403"/>
                <a:gd name="T31" fmla="*/ 330 h 403"/>
                <a:gd name="T32" fmla="*/ 11 w 403"/>
                <a:gd name="T33" fmla="*/ 335 h 403"/>
                <a:gd name="T34" fmla="*/ 6 w 403"/>
                <a:gd name="T35" fmla="*/ 340 h 403"/>
                <a:gd name="T36" fmla="*/ 2 w 403"/>
                <a:gd name="T37" fmla="*/ 347 h 403"/>
                <a:gd name="T38" fmla="*/ 0 w 403"/>
                <a:gd name="T39" fmla="*/ 355 h 403"/>
                <a:gd name="T40" fmla="*/ 0 w 403"/>
                <a:gd name="T41" fmla="*/ 364 h 403"/>
                <a:gd name="T42" fmla="*/ 0 w 403"/>
                <a:gd name="T43" fmla="*/ 364 h 403"/>
                <a:gd name="T44" fmla="*/ 0 w 403"/>
                <a:gd name="T45" fmla="*/ 371 h 403"/>
                <a:gd name="T46" fmla="*/ 2 w 403"/>
                <a:gd name="T47" fmla="*/ 380 h 403"/>
                <a:gd name="T48" fmla="*/ 6 w 403"/>
                <a:gd name="T49" fmla="*/ 385 h 403"/>
                <a:gd name="T50" fmla="*/ 11 w 403"/>
                <a:gd name="T51" fmla="*/ 392 h 403"/>
                <a:gd name="T52" fmla="*/ 18 w 403"/>
                <a:gd name="T53" fmla="*/ 398 h 403"/>
                <a:gd name="T54" fmla="*/ 24 w 403"/>
                <a:gd name="T55" fmla="*/ 401 h 403"/>
                <a:gd name="T56" fmla="*/ 33 w 403"/>
                <a:gd name="T57" fmla="*/ 403 h 403"/>
                <a:gd name="T58" fmla="*/ 40 w 403"/>
                <a:gd name="T59" fmla="*/ 403 h 403"/>
                <a:gd name="T60" fmla="*/ 362 w 403"/>
                <a:gd name="T61" fmla="*/ 403 h 403"/>
                <a:gd name="T62" fmla="*/ 362 w 403"/>
                <a:gd name="T63" fmla="*/ 403 h 403"/>
                <a:gd name="T64" fmla="*/ 371 w 403"/>
                <a:gd name="T65" fmla="*/ 403 h 403"/>
                <a:gd name="T66" fmla="*/ 378 w 403"/>
                <a:gd name="T67" fmla="*/ 401 h 403"/>
                <a:gd name="T68" fmla="*/ 385 w 403"/>
                <a:gd name="T69" fmla="*/ 398 h 403"/>
                <a:gd name="T70" fmla="*/ 391 w 403"/>
                <a:gd name="T71" fmla="*/ 392 h 403"/>
                <a:gd name="T72" fmla="*/ 396 w 403"/>
                <a:gd name="T73" fmla="*/ 385 h 403"/>
                <a:gd name="T74" fmla="*/ 400 w 403"/>
                <a:gd name="T75" fmla="*/ 380 h 403"/>
                <a:gd name="T76" fmla="*/ 403 w 403"/>
                <a:gd name="T77" fmla="*/ 371 h 403"/>
                <a:gd name="T78" fmla="*/ 403 w 403"/>
                <a:gd name="T79" fmla="*/ 364 h 403"/>
                <a:gd name="T80" fmla="*/ 403 w 403"/>
                <a:gd name="T81" fmla="*/ 41 h 403"/>
                <a:gd name="T82" fmla="*/ 403 w 403"/>
                <a:gd name="T83" fmla="*/ 41 h 403"/>
                <a:gd name="T84" fmla="*/ 403 w 403"/>
                <a:gd name="T85" fmla="*/ 32 h 403"/>
                <a:gd name="T86" fmla="*/ 400 w 403"/>
                <a:gd name="T87" fmla="*/ 25 h 403"/>
                <a:gd name="T88" fmla="*/ 396 w 403"/>
                <a:gd name="T89" fmla="*/ 18 h 403"/>
                <a:gd name="T90" fmla="*/ 391 w 403"/>
                <a:gd name="T91" fmla="*/ 12 h 403"/>
                <a:gd name="T92" fmla="*/ 385 w 403"/>
                <a:gd name="T93" fmla="*/ 7 h 403"/>
                <a:gd name="T94" fmla="*/ 378 w 403"/>
                <a:gd name="T95" fmla="*/ 4 h 403"/>
                <a:gd name="T96" fmla="*/ 371 w 403"/>
                <a:gd name="T97" fmla="*/ 0 h 403"/>
                <a:gd name="T98" fmla="*/ 362 w 403"/>
                <a:gd name="T99" fmla="*/ 0 h 403"/>
                <a:gd name="T100" fmla="*/ 362 w 403"/>
                <a:gd name="T101" fmla="*/ 0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03" h="403">
                  <a:moveTo>
                    <a:pt x="362" y="0"/>
                  </a:moveTo>
                  <a:lnTo>
                    <a:pt x="362" y="0"/>
                  </a:lnTo>
                  <a:lnTo>
                    <a:pt x="355" y="0"/>
                  </a:lnTo>
                  <a:lnTo>
                    <a:pt x="348" y="4"/>
                  </a:lnTo>
                  <a:lnTo>
                    <a:pt x="341" y="7"/>
                  </a:lnTo>
                  <a:lnTo>
                    <a:pt x="335" y="12"/>
                  </a:lnTo>
                  <a:lnTo>
                    <a:pt x="330" y="18"/>
                  </a:lnTo>
                  <a:lnTo>
                    <a:pt x="326" y="25"/>
                  </a:lnTo>
                  <a:lnTo>
                    <a:pt x="323" y="32"/>
                  </a:lnTo>
                  <a:lnTo>
                    <a:pt x="323" y="41"/>
                  </a:lnTo>
                  <a:lnTo>
                    <a:pt x="323" y="322"/>
                  </a:lnTo>
                  <a:lnTo>
                    <a:pt x="40" y="322"/>
                  </a:lnTo>
                  <a:lnTo>
                    <a:pt x="40" y="322"/>
                  </a:lnTo>
                  <a:lnTo>
                    <a:pt x="33" y="324"/>
                  </a:lnTo>
                  <a:lnTo>
                    <a:pt x="24" y="326"/>
                  </a:lnTo>
                  <a:lnTo>
                    <a:pt x="18" y="330"/>
                  </a:lnTo>
                  <a:lnTo>
                    <a:pt x="11" y="335"/>
                  </a:lnTo>
                  <a:lnTo>
                    <a:pt x="6" y="340"/>
                  </a:lnTo>
                  <a:lnTo>
                    <a:pt x="2" y="347"/>
                  </a:lnTo>
                  <a:lnTo>
                    <a:pt x="0" y="355"/>
                  </a:lnTo>
                  <a:lnTo>
                    <a:pt x="0" y="364"/>
                  </a:lnTo>
                  <a:lnTo>
                    <a:pt x="0" y="364"/>
                  </a:lnTo>
                  <a:lnTo>
                    <a:pt x="0" y="371"/>
                  </a:lnTo>
                  <a:lnTo>
                    <a:pt x="2" y="380"/>
                  </a:lnTo>
                  <a:lnTo>
                    <a:pt x="6" y="385"/>
                  </a:lnTo>
                  <a:lnTo>
                    <a:pt x="11" y="392"/>
                  </a:lnTo>
                  <a:lnTo>
                    <a:pt x="18" y="398"/>
                  </a:lnTo>
                  <a:lnTo>
                    <a:pt x="24" y="401"/>
                  </a:lnTo>
                  <a:lnTo>
                    <a:pt x="33" y="403"/>
                  </a:lnTo>
                  <a:lnTo>
                    <a:pt x="40" y="403"/>
                  </a:lnTo>
                  <a:lnTo>
                    <a:pt x="362" y="403"/>
                  </a:lnTo>
                  <a:lnTo>
                    <a:pt x="362" y="403"/>
                  </a:lnTo>
                  <a:lnTo>
                    <a:pt x="371" y="403"/>
                  </a:lnTo>
                  <a:lnTo>
                    <a:pt x="378" y="401"/>
                  </a:lnTo>
                  <a:lnTo>
                    <a:pt x="385" y="398"/>
                  </a:lnTo>
                  <a:lnTo>
                    <a:pt x="391" y="392"/>
                  </a:lnTo>
                  <a:lnTo>
                    <a:pt x="396" y="385"/>
                  </a:lnTo>
                  <a:lnTo>
                    <a:pt x="400" y="380"/>
                  </a:lnTo>
                  <a:lnTo>
                    <a:pt x="403" y="371"/>
                  </a:lnTo>
                  <a:lnTo>
                    <a:pt x="403" y="364"/>
                  </a:lnTo>
                  <a:lnTo>
                    <a:pt x="403" y="41"/>
                  </a:lnTo>
                  <a:lnTo>
                    <a:pt x="403" y="41"/>
                  </a:lnTo>
                  <a:lnTo>
                    <a:pt x="403" y="32"/>
                  </a:lnTo>
                  <a:lnTo>
                    <a:pt x="400" y="25"/>
                  </a:lnTo>
                  <a:lnTo>
                    <a:pt x="396" y="18"/>
                  </a:lnTo>
                  <a:lnTo>
                    <a:pt x="391" y="12"/>
                  </a:lnTo>
                  <a:lnTo>
                    <a:pt x="385" y="7"/>
                  </a:lnTo>
                  <a:lnTo>
                    <a:pt x="378" y="4"/>
                  </a:lnTo>
                  <a:lnTo>
                    <a:pt x="371" y="0"/>
                  </a:lnTo>
                  <a:lnTo>
                    <a:pt x="362" y="0"/>
                  </a:lnTo>
                  <a:lnTo>
                    <a:pt x="362"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35">
              <a:extLst>
                <a:ext uri="{FF2B5EF4-FFF2-40B4-BE49-F238E27FC236}">
                  <a16:creationId xmlns:a16="http://schemas.microsoft.com/office/drawing/2014/main" id="{61C07513-C8C8-16E4-0E3D-43F7586CF86B}"/>
                </a:ext>
              </a:extLst>
            </p:cNvPr>
            <p:cNvSpPr>
              <a:spLocks/>
            </p:cNvSpPr>
            <p:nvPr/>
          </p:nvSpPr>
          <p:spPr bwMode="auto">
            <a:xfrm>
              <a:off x="8502650" y="1185863"/>
              <a:ext cx="319088" cy="319088"/>
            </a:xfrm>
            <a:custGeom>
              <a:avLst/>
              <a:gdLst>
                <a:gd name="T0" fmla="*/ 362 w 403"/>
                <a:gd name="T1" fmla="*/ 0 h 403"/>
                <a:gd name="T2" fmla="*/ 362 w 403"/>
                <a:gd name="T3" fmla="*/ 0 h 403"/>
                <a:gd name="T4" fmla="*/ 355 w 403"/>
                <a:gd name="T5" fmla="*/ 0 h 403"/>
                <a:gd name="T6" fmla="*/ 348 w 403"/>
                <a:gd name="T7" fmla="*/ 3 h 403"/>
                <a:gd name="T8" fmla="*/ 341 w 403"/>
                <a:gd name="T9" fmla="*/ 7 h 403"/>
                <a:gd name="T10" fmla="*/ 335 w 403"/>
                <a:gd name="T11" fmla="*/ 12 h 403"/>
                <a:gd name="T12" fmla="*/ 330 w 403"/>
                <a:gd name="T13" fmla="*/ 18 h 403"/>
                <a:gd name="T14" fmla="*/ 326 w 403"/>
                <a:gd name="T15" fmla="*/ 25 h 403"/>
                <a:gd name="T16" fmla="*/ 323 w 403"/>
                <a:gd name="T17" fmla="*/ 32 h 403"/>
                <a:gd name="T18" fmla="*/ 323 w 403"/>
                <a:gd name="T19" fmla="*/ 41 h 403"/>
                <a:gd name="T20" fmla="*/ 323 w 403"/>
                <a:gd name="T21" fmla="*/ 322 h 403"/>
                <a:gd name="T22" fmla="*/ 40 w 403"/>
                <a:gd name="T23" fmla="*/ 322 h 403"/>
                <a:gd name="T24" fmla="*/ 40 w 403"/>
                <a:gd name="T25" fmla="*/ 322 h 403"/>
                <a:gd name="T26" fmla="*/ 33 w 403"/>
                <a:gd name="T27" fmla="*/ 324 h 403"/>
                <a:gd name="T28" fmla="*/ 24 w 403"/>
                <a:gd name="T29" fmla="*/ 326 h 403"/>
                <a:gd name="T30" fmla="*/ 18 w 403"/>
                <a:gd name="T31" fmla="*/ 329 h 403"/>
                <a:gd name="T32" fmla="*/ 11 w 403"/>
                <a:gd name="T33" fmla="*/ 335 h 403"/>
                <a:gd name="T34" fmla="*/ 6 w 403"/>
                <a:gd name="T35" fmla="*/ 340 h 403"/>
                <a:gd name="T36" fmla="*/ 2 w 403"/>
                <a:gd name="T37" fmla="*/ 347 h 403"/>
                <a:gd name="T38" fmla="*/ 0 w 403"/>
                <a:gd name="T39" fmla="*/ 354 h 403"/>
                <a:gd name="T40" fmla="*/ 0 w 403"/>
                <a:gd name="T41" fmla="*/ 363 h 403"/>
                <a:gd name="T42" fmla="*/ 0 w 403"/>
                <a:gd name="T43" fmla="*/ 363 h 403"/>
                <a:gd name="T44" fmla="*/ 0 w 403"/>
                <a:gd name="T45" fmla="*/ 370 h 403"/>
                <a:gd name="T46" fmla="*/ 2 w 403"/>
                <a:gd name="T47" fmla="*/ 379 h 403"/>
                <a:gd name="T48" fmla="*/ 6 w 403"/>
                <a:gd name="T49" fmla="*/ 387 h 403"/>
                <a:gd name="T50" fmla="*/ 11 w 403"/>
                <a:gd name="T51" fmla="*/ 392 h 403"/>
                <a:gd name="T52" fmla="*/ 18 w 403"/>
                <a:gd name="T53" fmla="*/ 397 h 403"/>
                <a:gd name="T54" fmla="*/ 24 w 403"/>
                <a:gd name="T55" fmla="*/ 401 h 403"/>
                <a:gd name="T56" fmla="*/ 33 w 403"/>
                <a:gd name="T57" fmla="*/ 403 h 403"/>
                <a:gd name="T58" fmla="*/ 40 w 403"/>
                <a:gd name="T59" fmla="*/ 403 h 403"/>
                <a:gd name="T60" fmla="*/ 362 w 403"/>
                <a:gd name="T61" fmla="*/ 403 h 403"/>
                <a:gd name="T62" fmla="*/ 362 w 403"/>
                <a:gd name="T63" fmla="*/ 403 h 403"/>
                <a:gd name="T64" fmla="*/ 371 w 403"/>
                <a:gd name="T65" fmla="*/ 403 h 403"/>
                <a:gd name="T66" fmla="*/ 378 w 403"/>
                <a:gd name="T67" fmla="*/ 401 h 403"/>
                <a:gd name="T68" fmla="*/ 385 w 403"/>
                <a:gd name="T69" fmla="*/ 397 h 403"/>
                <a:gd name="T70" fmla="*/ 391 w 403"/>
                <a:gd name="T71" fmla="*/ 392 h 403"/>
                <a:gd name="T72" fmla="*/ 396 w 403"/>
                <a:gd name="T73" fmla="*/ 387 h 403"/>
                <a:gd name="T74" fmla="*/ 400 w 403"/>
                <a:gd name="T75" fmla="*/ 379 h 403"/>
                <a:gd name="T76" fmla="*/ 403 w 403"/>
                <a:gd name="T77" fmla="*/ 370 h 403"/>
                <a:gd name="T78" fmla="*/ 403 w 403"/>
                <a:gd name="T79" fmla="*/ 363 h 403"/>
                <a:gd name="T80" fmla="*/ 403 w 403"/>
                <a:gd name="T81" fmla="*/ 41 h 403"/>
                <a:gd name="T82" fmla="*/ 403 w 403"/>
                <a:gd name="T83" fmla="*/ 41 h 403"/>
                <a:gd name="T84" fmla="*/ 403 w 403"/>
                <a:gd name="T85" fmla="*/ 32 h 403"/>
                <a:gd name="T86" fmla="*/ 400 w 403"/>
                <a:gd name="T87" fmla="*/ 25 h 403"/>
                <a:gd name="T88" fmla="*/ 396 w 403"/>
                <a:gd name="T89" fmla="*/ 18 h 403"/>
                <a:gd name="T90" fmla="*/ 391 w 403"/>
                <a:gd name="T91" fmla="*/ 12 h 403"/>
                <a:gd name="T92" fmla="*/ 385 w 403"/>
                <a:gd name="T93" fmla="*/ 7 h 403"/>
                <a:gd name="T94" fmla="*/ 378 w 403"/>
                <a:gd name="T95" fmla="*/ 3 h 403"/>
                <a:gd name="T96" fmla="*/ 371 w 403"/>
                <a:gd name="T97" fmla="*/ 0 h 403"/>
                <a:gd name="T98" fmla="*/ 362 w 403"/>
                <a:gd name="T99" fmla="*/ 0 h 403"/>
                <a:gd name="T100" fmla="*/ 362 w 403"/>
                <a:gd name="T101" fmla="*/ 0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03" h="403">
                  <a:moveTo>
                    <a:pt x="362" y="0"/>
                  </a:moveTo>
                  <a:lnTo>
                    <a:pt x="362" y="0"/>
                  </a:lnTo>
                  <a:lnTo>
                    <a:pt x="355" y="0"/>
                  </a:lnTo>
                  <a:lnTo>
                    <a:pt x="348" y="3"/>
                  </a:lnTo>
                  <a:lnTo>
                    <a:pt x="341" y="7"/>
                  </a:lnTo>
                  <a:lnTo>
                    <a:pt x="335" y="12"/>
                  </a:lnTo>
                  <a:lnTo>
                    <a:pt x="330" y="18"/>
                  </a:lnTo>
                  <a:lnTo>
                    <a:pt x="326" y="25"/>
                  </a:lnTo>
                  <a:lnTo>
                    <a:pt x="323" y="32"/>
                  </a:lnTo>
                  <a:lnTo>
                    <a:pt x="323" y="41"/>
                  </a:lnTo>
                  <a:lnTo>
                    <a:pt x="323" y="322"/>
                  </a:lnTo>
                  <a:lnTo>
                    <a:pt x="40" y="322"/>
                  </a:lnTo>
                  <a:lnTo>
                    <a:pt x="40" y="322"/>
                  </a:lnTo>
                  <a:lnTo>
                    <a:pt x="33" y="324"/>
                  </a:lnTo>
                  <a:lnTo>
                    <a:pt x="24" y="326"/>
                  </a:lnTo>
                  <a:lnTo>
                    <a:pt x="18" y="329"/>
                  </a:lnTo>
                  <a:lnTo>
                    <a:pt x="11" y="335"/>
                  </a:lnTo>
                  <a:lnTo>
                    <a:pt x="6" y="340"/>
                  </a:lnTo>
                  <a:lnTo>
                    <a:pt x="2" y="347"/>
                  </a:lnTo>
                  <a:lnTo>
                    <a:pt x="0" y="354"/>
                  </a:lnTo>
                  <a:lnTo>
                    <a:pt x="0" y="363"/>
                  </a:lnTo>
                  <a:lnTo>
                    <a:pt x="0" y="363"/>
                  </a:lnTo>
                  <a:lnTo>
                    <a:pt x="0" y="370"/>
                  </a:lnTo>
                  <a:lnTo>
                    <a:pt x="2" y="379"/>
                  </a:lnTo>
                  <a:lnTo>
                    <a:pt x="6" y="387"/>
                  </a:lnTo>
                  <a:lnTo>
                    <a:pt x="11" y="392"/>
                  </a:lnTo>
                  <a:lnTo>
                    <a:pt x="18" y="397"/>
                  </a:lnTo>
                  <a:lnTo>
                    <a:pt x="24" y="401"/>
                  </a:lnTo>
                  <a:lnTo>
                    <a:pt x="33" y="403"/>
                  </a:lnTo>
                  <a:lnTo>
                    <a:pt x="40" y="403"/>
                  </a:lnTo>
                  <a:lnTo>
                    <a:pt x="362" y="403"/>
                  </a:lnTo>
                  <a:lnTo>
                    <a:pt x="362" y="403"/>
                  </a:lnTo>
                  <a:lnTo>
                    <a:pt x="371" y="403"/>
                  </a:lnTo>
                  <a:lnTo>
                    <a:pt x="378" y="401"/>
                  </a:lnTo>
                  <a:lnTo>
                    <a:pt x="385" y="397"/>
                  </a:lnTo>
                  <a:lnTo>
                    <a:pt x="391" y="392"/>
                  </a:lnTo>
                  <a:lnTo>
                    <a:pt x="396" y="387"/>
                  </a:lnTo>
                  <a:lnTo>
                    <a:pt x="400" y="379"/>
                  </a:lnTo>
                  <a:lnTo>
                    <a:pt x="403" y="370"/>
                  </a:lnTo>
                  <a:lnTo>
                    <a:pt x="403" y="363"/>
                  </a:lnTo>
                  <a:lnTo>
                    <a:pt x="403" y="41"/>
                  </a:lnTo>
                  <a:lnTo>
                    <a:pt x="403" y="41"/>
                  </a:lnTo>
                  <a:lnTo>
                    <a:pt x="403" y="32"/>
                  </a:lnTo>
                  <a:lnTo>
                    <a:pt x="400" y="25"/>
                  </a:lnTo>
                  <a:lnTo>
                    <a:pt x="396" y="18"/>
                  </a:lnTo>
                  <a:lnTo>
                    <a:pt x="391" y="12"/>
                  </a:lnTo>
                  <a:lnTo>
                    <a:pt x="385" y="7"/>
                  </a:lnTo>
                  <a:lnTo>
                    <a:pt x="378" y="3"/>
                  </a:lnTo>
                  <a:lnTo>
                    <a:pt x="371" y="0"/>
                  </a:lnTo>
                  <a:lnTo>
                    <a:pt x="362" y="0"/>
                  </a:lnTo>
                  <a:lnTo>
                    <a:pt x="362"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36">
              <a:extLst>
                <a:ext uri="{FF2B5EF4-FFF2-40B4-BE49-F238E27FC236}">
                  <a16:creationId xmlns:a16="http://schemas.microsoft.com/office/drawing/2014/main" id="{520041DC-06DB-36E9-CA7C-CC88E93F0A81}"/>
                </a:ext>
              </a:extLst>
            </p:cNvPr>
            <p:cNvSpPr>
              <a:spLocks/>
            </p:cNvSpPr>
            <p:nvPr/>
          </p:nvSpPr>
          <p:spPr bwMode="auto">
            <a:xfrm>
              <a:off x="8950325" y="768350"/>
              <a:ext cx="320675" cy="320675"/>
            </a:xfrm>
            <a:custGeom>
              <a:avLst/>
              <a:gdLst>
                <a:gd name="T0" fmla="*/ 363 w 404"/>
                <a:gd name="T1" fmla="*/ 0 h 403"/>
                <a:gd name="T2" fmla="*/ 363 w 404"/>
                <a:gd name="T3" fmla="*/ 0 h 403"/>
                <a:gd name="T4" fmla="*/ 356 w 404"/>
                <a:gd name="T5" fmla="*/ 0 h 403"/>
                <a:gd name="T6" fmla="*/ 347 w 404"/>
                <a:gd name="T7" fmla="*/ 4 h 403"/>
                <a:gd name="T8" fmla="*/ 340 w 404"/>
                <a:gd name="T9" fmla="*/ 7 h 403"/>
                <a:gd name="T10" fmla="*/ 334 w 404"/>
                <a:gd name="T11" fmla="*/ 12 h 403"/>
                <a:gd name="T12" fmla="*/ 329 w 404"/>
                <a:gd name="T13" fmla="*/ 18 h 403"/>
                <a:gd name="T14" fmla="*/ 326 w 404"/>
                <a:gd name="T15" fmla="*/ 25 h 403"/>
                <a:gd name="T16" fmla="*/ 324 w 404"/>
                <a:gd name="T17" fmla="*/ 32 h 403"/>
                <a:gd name="T18" fmla="*/ 324 w 404"/>
                <a:gd name="T19" fmla="*/ 41 h 403"/>
                <a:gd name="T20" fmla="*/ 324 w 404"/>
                <a:gd name="T21" fmla="*/ 322 h 403"/>
                <a:gd name="T22" fmla="*/ 41 w 404"/>
                <a:gd name="T23" fmla="*/ 322 h 403"/>
                <a:gd name="T24" fmla="*/ 41 w 404"/>
                <a:gd name="T25" fmla="*/ 322 h 403"/>
                <a:gd name="T26" fmla="*/ 32 w 404"/>
                <a:gd name="T27" fmla="*/ 324 h 403"/>
                <a:gd name="T28" fmla="*/ 25 w 404"/>
                <a:gd name="T29" fmla="*/ 326 h 403"/>
                <a:gd name="T30" fmla="*/ 17 w 404"/>
                <a:gd name="T31" fmla="*/ 330 h 403"/>
                <a:gd name="T32" fmla="*/ 12 w 404"/>
                <a:gd name="T33" fmla="*/ 335 h 403"/>
                <a:gd name="T34" fmla="*/ 7 w 404"/>
                <a:gd name="T35" fmla="*/ 340 h 403"/>
                <a:gd name="T36" fmla="*/ 3 w 404"/>
                <a:gd name="T37" fmla="*/ 347 h 403"/>
                <a:gd name="T38" fmla="*/ 1 w 404"/>
                <a:gd name="T39" fmla="*/ 355 h 403"/>
                <a:gd name="T40" fmla="*/ 0 w 404"/>
                <a:gd name="T41" fmla="*/ 364 h 403"/>
                <a:gd name="T42" fmla="*/ 0 w 404"/>
                <a:gd name="T43" fmla="*/ 364 h 403"/>
                <a:gd name="T44" fmla="*/ 1 w 404"/>
                <a:gd name="T45" fmla="*/ 371 h 403"/>
                <a:gd name="T46" fmla="*/ 3 w 404"/>
                <a:gd name="T47" fmla="*/ 380 h 403"/>
                <a:gd name="T48" fmla="*/ 7 w 404"/>
                <a:gd name="T49" fmla="*/ 385 h 403"/>
                <a:gd name="T50" fmla="*/ 12 w 404"/>
                <a:gd name="T51" fmla="*/ 392 h 403"/>
                <a:gd name="T52" fmla="*/ 17 w 404"/>
                <a:gd name="T53" fmla="*/ 398 h 403"/>
                <a:gd name="T54" fmla="*/ 25 w 404"/>
                <a:gd name="T55" fmla="*/ 401 h 403"/>
                <a:gd name="T56" fmla="*/ 32 w 404"/>
                <a:gd name="T57" fmla="*/ 403 h 403"/>
                <a:gd name="T58" fmla="*/ 41 w 404"/>
                <a:gd name="T59" fmla="*/ 403 h 403"/>
                <a:gd name="T60" fmla="*/ 363 w 404"/>
                <a:gd name="T61" fmla="*/ 403 h 403"/>
                <a:gd name="T62" fmla="*/ 363 w 404"/>
                <a:gd name="T63" fmla="*/ 403 h 403"/>
                <a:gd name="T64" fmla="*/ 372 w 404"/>
                <a:gd name="T65" fmla="*/ 403 h 403"/>
                <a:gd name="T66" fmla="*/ 379 w 404"/>
                <a:gd name="T67" fmla="*/ 401 h 403"/>
                <a:gd name="T68" fmla="*/ 386 w 404"/>
                <a:gd name="T69" fmla="*/ 398 h 403"/>
                <a:gd name="T70" fmla="*/ 392 w 404"/>
                <a:gd name="T71" fmla="*/ 392 h 403"/>
                <a:gd name="T72" fmla="*/ 397 w 404"/>
                <a:gd name="T73" fmla="*/ 385 h 403"/>
                <a:gd name="T74" fmla="*/ 401 w 404"/>
                <a:gd name="T75" fmla="*/ 380 h 403"/>
                <a:gd name="T76" fmla="*/ 403 w 404"/>
                <a:gd name="T77" fmla="*/ 371 h 403"/>
                <a:gd name="T78" fmla="*/ 404 w 404"/>
                <a:gd name="T79" fmla="*/ 364 h 403"/>
                <a:gd name="T80" fmla="*/ 404 w 404"/>
                <a:gd name="T81" fmla="*/ 41 h 403"/>
                <a:gd name="T82" fmla="*/ 404 w 404"/>
                <a:gd name="T83" fmla="*/ 41 h 403"/>
                <a:gd name="T84" fmla="*/ 403 w 404"/>
                <a:gd name="T85" fmla="*/ 32 h 403"/>
                <a:gd name="T86" fmla="*/ 401 w 404"/>
                <a:gd name="T87" fmla="*/ 25 h 403"/>
                <a:gd name="T88" fmla="*/ 397 w 404"/>
                <a:gd name="T89" fmla="*/ 18 h 403"/>
                <a:gd name="T90" fmla="*/ 392 w 404"/>
                <a:gd name="T91" fmla="*/ 12 h 403"/>
                <a:gd name="T92" fmla="*/ 386 w 404"/>
                <a:gd name="T93" fmla="*/ 7 h 403"/>
                <a:gd name="T94" fmla="*/ 379 w 404"/>
                <a:gd name="T95" fmla="*/ 4 h 403"/>
                <a:gd name="T96" fmla="*/ 372 w 404"/>
                <a:gd name="T97" fmla="*/ 0 h 403"/>
                <a:gd name="T98" fmla="*/ 363 w 404"/>
                <a:gd name="T99" fmla="*/ 0 h 403"/>
                <a:gd name="T100" fmla="*/ 363 w 404"/>
                <a:gd name="T101" fmla="*/ 0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04" h="403">
                  <a:moveTo>
                    <a:pt x="363" y="0"/>
                  </a:moveTo>
                  <a:lnTo>
                    <a:pt x="363" y="0"/>
                  </a:lnTo>
                  <a:lnTo>
                    <a:pt x="356" y="0"/>
                  </a:lnTo>
                  <a:lnTo>
                    <a:pt x="347" y="4"/>
                  </a:lnTo>
                  <a:lnTo>
                    <a:pt x="340" y="7"/>
                  </a:lnTo>
                  <a:lnTo>
                    <a:pt x="334" y="12"/>
                  </a:lnTo>
                  <a:lnTo>
                    <a:pt x="329" y="18"/>
                  </a:lnTo>
                  <a:lnTo>
                    <a:pt x="326" y="25"/>
                  </a:lnTo>
                  <a:lnTo>
                    <a:pt x="324" y="32"/>
                  </a:lnTo>
                  <a:lnTo>
                    <a:pt x="324" y="41"/>
                  </a:lnTo>
                  <a:lnTo>
                    <a:pt x="324" y="322"/>
                  </a:lnTo>
                  <a:lnTo>
                    <a:pt x="41" y="322"/>
                  </a:lnTo>
                  <a:lnTo>
                    <a:pt x="41" y="322"/>
                  </a:lnTo>
                  <a:lnTo>
                    <a:pt x="32" y="324"/>
                  </a:lnTo>
                  <a:lnTo>
                    <a:pt x="25" y="326"/>
                  </a:lnTo>
                  <a:lnTo>
                    <a:pt x="17" y="330"/>
                  </a:lnTo>
                  <a:lnTo>
                    <a:pt x="12" y="335"/>
                  </a:lnTo>
                  <a:lnTo>
                    <a:pt x="7" y="340"/>
                  </a:lnTo>
                  <a:lnTo>
                    <a:pt x="3" y="347"/>
                  </a:lnTo>
                  <a:lnTo>
                    <a:pt x="1" y="355"/>
                  </a:lnTo>
                  <a:lnTo>
                    <a:pt x="0" y="364"/>
                  </a:lnTo>
                  <a:lnTo>
                    <a:pt x="0" y="364"/>
                  </a:lnTo>
                  <a:lnTo>
                    <a:pt x="1" y="371"/>
                  </a:lnTo>
                  <a:lnTo>
                    <a:pt x="3" y="380"/>
                  </a:lnTo>
                  <a:lnTo>
                    <a:pt x="7" y="385"/>
                  </a:lnTo>
                  <a:lnTo>
                    <a:pt x="12" y="392"/>
                  </a:lnTo>
                  <a:lnTo>
                    <a:pt x="17" y="398"/>
                  </a:lnTo>
                  <a:lnTo>
                    <a:pt x="25" y="401"/>
                  </a:lnTo>
                  <a:lnTo>
                    <a:pt x="32" y="403"/>
                  </a:lnTo>
                  <a:lnTo>
                    <a:pt x="41" y="403"/>
                  </a:lnTo>
                  <a:lnTo>
                    <a:pt x="363" y="403"/>
                  </a:lnTo>
                  <a:lnTo>
                    <a:pt x="363" y="403"/>
                  </a:lnTo>
                  <a:lnTo>
                    <a:pt x="372" y="403"/>
                  </a:lnTo>
                  <a:lnTo>
                    <a:pt x="379" y="401"/>
                  </a:lnTo>
                  <a:lnTo>
                    <a:pt x="386" y="398"/>
                  </a:lnTo>
                  <a:lnTo>
                    <a:pt x="392" y="392"/>
                  </a:lnTo>
                  <a:lnTo>
                    <a:pt x="397" y="385"/>
                  </a:lnTo>
                  <a:lnTo>
                    <a:pt x="401" y="380"/>
                  </a:lnTo>
                  <a:lnTo>
                    <a:pt x="403" y="371"/>
                  </a:lnTo>
                  <a:lnTo>
                    <a:pt x="404" y="364"/>
                  </a:lnTo>
                  <a:lnTo>
                    <a:pt x="404" y="41"/>
                  </a:lnTo>
                  <a:lnTo>
                    <a:pt x="404" y="41"/>
                  </a:lnTo>
                  <a:lnTo>
                    <a:pt x="403" y="32"/>
                  </a:lnTo>
                  <a:lnTo>
                    <a:pt x="401" y="25"/>
                  </a:lnTo>
                  <a:lnTo>
                    <a:pt x="397" y="18"/>
                  </a:lnTo>
                  <a:lnTo>
                    <a:pt x="392" y="12"/>
                  </a:lnTo>
                  <a:lnTo>
                    <a:pt x="386" y="7"/>
                  </a:lnTo>
                  <a:lnTo>
                    <a:pt x="379" y="4"/>
                  </a:lnTo>
                  <a:lnTo>
                    <a:pt x="372" y="0"/>
                  </a:lnTo>
                  <a:lnTo>
                    <a:pt x="363" y="0"/>
                  </a:lnTo>
                  <a:lnTo>
                    <a:pt x="363"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37">
              <a:extLst>
                <a:ext uri="{FF2B5EF4-FFF2-40B4-BE49-F238E27FC236}">
                  <a16:creationId xmlns:a16="http://schemas.microsoft.com/office/drawing/2014/main" id="{3D4A8630-CEF6-85EC-9F30-C7B17BCCC05F}"/>
                </a:ext>
              </a:extLst>
            </p:cNvPr>
            <p:cNvSpPr>
              <a:spLocks/>
            </p:cNvSpPr>
            <p:nvPr/>
          </p:nvSpPr>
          <p:spPr bwMode="auto">
            <a:xfrm>
              <a:off x="8950325" y="1185863"/>
              <a:ext cx="320675" cy="319088"/>
            </a:xfrm>
            <a:custGeom>
              <a:avLst/>
              <a:gdLst>
                <a:gd name="T0" fmla="*/ 363 w 404"/>
                <a:gd name="T1" fmla="*/ 0 h 403"/>
                <a:gd name="T2" fmla="*/ 363 w 404"/>
                <a:gd name="T3" fmla="*/ 0 h 403"/>
                <a:gd name="T4" fmla="*/ 356 w 404"/>
                <a:gd name="T5" fmla="*/ 0 h 403"/>
                <a:gd name="T6" fmla="*/ 347 w 404"/>
                <a:gd name="T7" fmla="*/ 3 h 403"/>
                <a:gd name="T8" fmla="*/ 340 w 404"/>
                <a:gd name="T9" fmla="*/ 7 h 403"/>
                <a:gd name="T10" fmla="*/ 334 w 404"/>
                <a:gd name="T11" fmla="*/ 12 h 403"/>
                <a:gd name="T12" fmla="*/ 329 w 404"/>
                <a:gd name="T13" fmla="*/ 18 h 403"/>
                <a:gd name="T14" fmla="*/ 326 w 404"/>
                <a:gd name="T15" fmla="*/ 25 h 403"/>
                <a:gd name="T16" fmla="*/ 324 w 404"/>
                <a:gd name="T17" fmla="*/ 32 h 403"/>
                <a:gd name="T18" fmla="*/ 324 w 404"/>
                <a:gd name="T19" fmla="*/ 41 h 403"/>
                <a:gd name="T20" fmla="*/ 324 w 404"/>
                <a:gd name="T21" fmla="*/ 322 h 403"/>
                <a:gd name="T22" fmla="*/ 41 w 404"/>
                <a:gd name="T23" fmla="*/ 322 h 403"/>
                <a:gd name="T24" fmla="*/ 41 w 404"/>
                <a:gd name="T25" fmla="*/ 322 h 403"/>
                <a:gd name="T26" fmla="*/ 32 w 404"/>
                <a:gd name="T27" fmla="*/ 324 h 403"/>
                <a:gd name="T28" fmla="*/ 25 w 404"/>
                <a:gd name="T29" fmla="*/ 326 h 403"/>
                <a:gd name="T30" fmla="*/ 17 w 404"/>
                <a:gd name="T31" fmla="*/ 329 h 403"/>
                <a:gd name="T32" fmla="*/ 12 w 404"/>
                <a:gd name="T33" fmla="*/ 335 h 403"/>
                <a:gd name="T34" fmla="*/ 7 w 404"/>
                <a:gd name="T35" fmla="*/ 340 h 403"/>
                <a:gd name="T36" fmla="*/ 3 w 404"/>
                <a:gd name="T37" fmla="*/ 347 h 403"/>
                <a:gd name="T38" fmla="*/ 1 w 404"/>
                <a:gd name="T39" fmla="*/ 354 h 403"/>
                <a:gd name="T40" fmla="*/ 0 w 404"/>
                <a:gd name="T41" fmla="*/ 363 h 403"/>
                <a:gd name="T42" fmla="*/ 0 w 404"/>
                <a:gd name="T43" fmla="*/ 363 h 403"/>
                <a:gd name="T44" fmla="*/ 1 w 404"/>
                <a:gd name="T45" fmla="*/ 370 h 403"/>
                <a:gd name="T46" fmla="*/ 3 w 404"/>
                <a:gd name="T47" fmla="*/ 379 h 403"/>
                <a:gd name="T48" fmla="*/ 7 w 404"/>
                <a:gd name="T49" fmla="*/ 387 h 403"/>
                <a:gd name="T50" fmla="*/ 12 w 404"/>
                <a:gd name="T51" fmla="*/ 392 h 403"/>
                <a:gd name="T52" fmla="*/ 17 w 404"/>
                <a:gd name="T53" fmla="*/ 397 h 403"/>
                <a:gd name="T54" fmla="*/ 25 w 404"/>
                <a:gd name="T55" fmla="*/ 401 h 403"/>
                <a:gd name="T56" fmla="*/ 32 w 404"/>
                <a:gd name="T57" fmla="*/ 403 h 403"/>
                <a:gd name="T58" fmla="*/ 41 w 404"/>
                <a:gd name="T59" fmla="*/ 403 h 403"/>
                <a:gd name="T60" fmla="*/ 363 w 404"/>
                <a:gd name="T61" fmla="*/ 403 h 403"/>
                <a:gd name="T62" fmla="*/ 363 w 404"/>
                <a:gd name="T63" fmla="*/ 403 h 403"/>
                <a:gd name="T64" fmla="*/ 372 w 404"/>
                <a:gd name="T65" fmla="*/ 403 h 403"/>
                <a:gd name="T66" fmla="*/ 379 w 404"/>
                <a:gd name="T67" fmla="*/ 401 h 403"/>
                <a:gd name="T68" fmla="*/ 386 w 404"/>
                <a:gd name="T69" fmla="*/ 397 h 403"/>
                <a:gd name="T70" fmla="*/ 392 w 404"/>
                <a:gd name="T71" fmla="*/ 392 h 403"/>
                <a:gd name="T72" fmla="*/ 397 w 404"/>
                <a:gd name="T73" fmla="*/ 387 h 403"/>
                <a:gd name="T74" fmla="*/ 401 w 404"/>
                <a:gd name="T75" fmla="*/ 379 h 403"/>
                <a:gd name="T76" fmla="*/ 403 w 404"/>
                <a:gd name="T77" fmla="*/ 370 h 403"/>
                <a:gd name="T78" fmla="*/ 404 w 404"/>
                <a:gd name="T79" fmla="*/ 363 h 403"/>
                <a:gd name="T80" fmla="*/ 404 w 404"/>
                <a:gd name="T81" fmla="*/ 41 h 403"/>
                <a:gd name="T82" fmla="*/ 404 w 404"/>
                <a:gd name="T83" fmla="*/ 41 h 403"/>
                <a:gd name="T84" fmla="*/ 403 w 404"/>
                <a:gd name="T85" fmla="*/ 32 h 403"/>
                <a:gd name="T86" fmla="*/ 401 w 404"/>
                <a:gd name="T87" fmla="*/ 25 h 403"/>
                <a:gd name="T88" fmla="*/ 397 w 404"/>
                <a:gd name="T89" fmla="*/ 18 h 403"/>
                <a:gd name="T90" fmla="*/ 392 w 404"/>
                <a:gd name="T91" fmla="*/ 12 h 403"/>
                <a:gd name="T92" fmla="*/ 386 w 404"/>
                <a:gd name="T93" fmla="*/ 7 h 403"/>
                <a:gd name="T94" fmla="*/ 379 w 404"/>
                <a:gd name="T95" fmla="*/ 3 h 403"/>
                <a:gd name="T96" fmla="*/ 372 w 404"/>
                <a:gd name="T97" fmla="*/ 0 h 403"/>
                <a:gd name="T98" fmla="*/ 363 w 404"/>
                <a:gd name="T99" fmla="*/ 0 h 403"/>
                <a:gd name="T100" fmla="*/ 363 w 404"/>
                <a:gd name="T101" fmla="*/ 0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04" h="403">
                  <a:moveTo>
                    <a:pt x="363" y="0"/>
                  </a:moveTo>
                  <a:lnTo>
                    <a:pt x="363" y="0"/>
                  </a:lnTo>
                  <a:lnTo>
                    <a:pt x="356" y="0"/>
                  </a:lnTo>
                  <a:lnTo>
                    <a:pt x="347" y="3"/>
                  </a:lnTo>
                  <a:lnTo>
                    <a:pt x="340" y="7"/>
                  </a:lnTo>
                  <a:lnTo>
                    <a:pt x="334" y="12"/>
                  </a:lnTo>
                  <a:lnTo>
                    <a:pt x="329" y="18"/>
                  </a:lnTo>
                  <a:lnTo>
                    <a:pt x="326" y="25"/>
                  </a:lnTo>
                  <a:lnTo>
                    <a:pt x="324" y="32"/>
                  </a:lnTo>
                  <a:lnTo>
                    <a:pt x="324" y="41"/>
                  </a:lnTo>
                  <a:lnTo>
                    <a:pt x="324" y="322"/>
                  </a:lnTo>
                  <a:lnTo>
                    <a:pt x="41" y="322"/>
                  </a:lnTo>
                  <a:lnTo>
                    <a:pt x="41" y="322"/>
                  </a:lnTo>
                  <a:lnTo>
                    <a:pt x="32" y="324"/>
                  </a:lnTo>
                  <a:lnTo>
                    <a:pt x="25" y="326"/>
                  </a:lnTo>
                  <a:lnTo>
                    <a:pt x="17" y="329"/>
                  </a:lnTo>
                  <a:lnTo>
                    <a:pt x="12" y="335"/>
                  </a:lnTo>
                  <a:lnTo>
                    <a:pt x="7" y="340"/>
                  </a:lnTo>
                  <a:lnTo>
                    <a:pt x="3" y="347"/>
                  </a:lnTo>
                  <a:lnTo>
                    <a:pt x="1" y="354"/>
                  </a:lnTo>
                  <a:lnTo>
                    <a:pt x="0" y="363"/>
                  </a:lnTo>
                  <a:lnTo>
                    <a:pt x="0" y="363"/>
                  </a:lnTo>
                  <a:lnTo>
                    <a:pt x="1" y="370"/>
                  </a:lnTo>
                  <a:lnTo>
                    <a:pt x="3" y="379"/>
                  </a:lnTo>
                  <a:lnTo>
                    <a:pt x="7" y="387"/>
                  </a:lnTo>
                  <a:lnTo>
                    <a:pt x="12" y="392"/>
                  </a:lnTo>
                  <a:lnTo>
                    <a:pt x="17" y="397"/>
                  </a:lnTo>
                  <a:lnTo>
                    <a:pt x="25" y="401"/>
                  </a:lnTo>
                  <a:lnTo>
                    <a:pt x="32" y="403"/>
                  </a:lnTo>
                  <a:lnTo>
                    <a:pt x="41" y="403"/>
                  </a:lnTo>
                  <a:lnTo>
                    <a:pt x="363" y="403"/>
                  </a:lnTo>
                  <a:lnTo>
                    <a:pt x="363" y="403"/>
                  </a:lnTo>
                  <a:lnTo>
                    <a:pt x="372" y="403"/>
                  </a:lnTo>
                  <a:lnTo>
                    <a:pt x="379" y="401"/>
                  </a:lnTo>
                  <a:lnTo>
                    <a:pt x="386" y="397"/>
                  </a:lnTo>
                  <a:lnTo>
                    <a:pt x="392" y="392"/>
                  </a:lnTo>
                  <a:lnTo>
                    <a:pt x="397" y="387"/>
                  </a:lnTo>
                  <a:lnTo>
                    <a:pt x="401" y="379"/>
                  </a:lnTo>
                  <a:lnTo>
                    <a:pt x="403" y="370"/>
                  </a:lnTo>
                  <a:lnTo>
                    <a:pt x="404" y="363"/>
                  </a:lnTo>
                  <a:lnTo>
                    <a:pt x="404" y="41"/>
                  </a:lnTo>
                  <a:lnTo>
                    <a:pt x="404" y="41"/>
                  </a:lnTo>
                  <a:lnTo>
                    <a:pt x="403" y="32"/>
                  </a:lnTo>
                  <a:lnTo>
                    <a:pt x="401" y="25"/>
                  </a:lnTo>
                  <a:lnTo>
                    <a:pt x="397" y="18"/>
                  </a:lnTo>
                  <a:lnTo>
                    <a:pt x="392" y="12"/>
                  </a:lnTo>
                  <a:lnTo>
                    <a:pt x="386" y="7"/>
                  </a:lnTo>
                  <a:lnTo>
                    <a:pt x="379" y="3"/>
                  </a:lnTo>
                  <a:lnTo>
                    <a:pt x="372" y="0"/>
                  </a:lnTo>
                  <a:lnTo>
                    <a:pt x="363" y="0"/>
                  </a:lnTo>
                  <a:lnTo>
                    <a:pt x="363"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2" name="Group 4">
            <a:extLst>
              <a:ext uri="{FF2B5EF4-FFF2-40B4-BE49-F238E27FC236}">
                <a16:creationId xmlns:a16="http://schemas.microsoft.com/office/drawing/2014/main" id="{25504799-6601-7DF0-8A0D-C1656FEC7000}"/>
              </a:ext>
            </a:extLst>
          </p:cNvPr>
          <p:cNvGrpSpPr>
            <a:grpSpLocks noChangeAspect="1"/>
          </p:cNvGrpSpPr>
          <p:nvPr/>
        </p:nvGrpSpPr>
        <p:grpSpPr bwMode="auto">
          <a:xfrm>
            <a:off x="5444977" y="5492981"/>
            <a:ext cx="417747" cy="337882"/>
            <a:chOff x="3809" y="663"/>
            <a:chExt cx="204" cy="165"/>
          </a:xfrm>
          <a:solidFill>
            <a:schemeClr val="bg1"/>
          </a:solidFill>
        </p:grpSpPr>
        <p:sp>
          <p:nvSpPr>
            <p:cNvPr id="93" name="Freeform 5">
              <a:extLst>
                <a:ext uri="{FF2B5EF4-FFF2-40B4-BE49-F238E27FC236}">
                  <a16:creationId xmlns:a16="http://schemas.microsoft.com/office/drawing/2014/main" id="{8899B65F-72F2-3922-9C64-3ED08F99860B}"/>
                </a:ext>
              </a:extLst>
            </p:cNvPr>
            <p:cNvSpPr>
              <a:spLocks noEditPoints="1"/>
            </p:cNvSpPr>
            <p:nvPr/>
          </p:nvSpPr>
          <p:spPr bwMode="auto">
            <a:xfrm>
              <a:off x="3809" y="663"/>
              <a:ext cx="204" cy="165"/>
            </a:xfrm>
            <a:custGeom>
              <a:avLst/>
              <a:gdLst>
                <a:gd name="T0" fmla="*/ 85 w 560"/>
                <a:gd name="T1" fmla="*/ 368 h 452"/>
                <a:gd name="T2" fmla="*/ 1 w 560"/>
                <a:gd name="T3" fmla="*/ 341 h 452"/>
                <a:gd name="T4" fmla="*/ 28 w 560"/>
                <a:gd name="T5" fmla="*/ 1 h 452"/>
                <a:gd name="T6" fmla="*/ 514 w 560"/>
                <a:gd name="T7" fmla="*/ 29 h 452"/>
                <a:gd name="T8" fmla="*/ 527 w 560"/>
                <a:gd name="T9" fmla="*/ 219 h 452"/>
                <a:gd name="T10" fmla="*/ 523 w 560"/>
                <a:gd name="T11" fmla="*/ 264 h 452"/>
                <a:gd name="T12" fmla="*/ 558 w 560"/>
                <a:gd name="T13" fmla="*/ 304 h 452"/>
                <a:gd name="T14" fmla="*/ 539 w 560"/>
                <a:gd name="T15" fmla="*/ 354 h 452"/>
                <a:gd name="T16" fmla="*/ 482 w 560"/>
                <a:gd name="T17" fmla="*/ 366 h 452"/>
                <a:gd name="T18" fmla="*/ 425 w 560"/>
                <a:gd name="T19" fmla="*/ 363 h 452"/>
                <a:gd name="T20" fmla="*/ 380 w 560"/>
                <a:gd name="T21" fmla="*/ 372 h 452"/>
                <a:gd name="T22" fmla="*/ 302 w 560"/>
                <a:gd name="T23" fmla="*/ 368 h 452"/>
                <a:gd name="T24" fmla="*/ 332 w 560"/>
                <a:gd name="T25" fmla="*/ 431 h 452"/>
                <a:gd name="T26" fmla="*/ 357 w 560"/>
                <a:gd name="T27" fmla="*/ 442 h 452"/>
                <a:gd name="T28" fmla="*/ 347 w 560"/>
                <a:gd name="T29" fmla="*/ 452 h 452"/>
                <a:gd name="T30" fmla="*/ 157 w 560"/>
                <a:gd name="T31" fmla="*/ 443 h 452"/>
                <a:gd name="T32" fmla="*/ 185 w 560"/>
                <a:gd name="T33" fmla="*/ 431 h 452"/>
                <a:gd name="T34" fmla="*/ 214 w 560"/>
                <a:gd name="T35" fmla="*/ 368 h 452"/>
                <a:gd name="T36" fmla="*/ 489 w 560"/>
                <a:gd name="T37" fmla="*/ 223 h 452"/>
                <a:gd name="T38" fmla="*/ 494 w 560"/>
                <a:gd name="T39" fmla="*/ 56 h 452"/>
                <a:gd name="T40" fmla="*/ 480 w 560"/>
                <a:gd name="T41" fmla="*/ 20 h 452"/>
                <a:gd name="T42" fmla="*/ 20 w 560"/>
                <a:gd name="T43" fmla="*/ 36 h 452"/>
                <a:gd name="T44" fmla="*/ 22 w 560"/>
                <a:gd name="T45" fmla="*/ 288 h 452"/>
                <a:gd name="T46" fmla="*/ 381 w 560"/>
                <a:gd name="T47" fmla="*/ 263 h 452"/>
                <a:gd name="T48" fmla="*/ 392 w 560"/>
                <a:gd name="T49" fmla="*/ 208 h 452"/>
                <a:gd name="T50" fmla="*/ 427 w 560"/>
                <a:gd name="T51" fmla="*/ 200 h 452"/>
                <a:gd name="T52" fmla="*/ 480 w 560"/>
                <a:gd name="T53" fmla="*/ 225 h 452"/>
                <a:gd name="T54" fmla="*/ 40 w 560"/>
                <a:gd name="T55" fmla="*/ 348 h 452"/>
                <a:gd name="T56" fmla="*/ 383 w 560"/>
                <a:gd name="T57" fmla="*/ 323 h 452"/>
                <a:gd name="T58" fmla="*/ 39 w 560"/>
                <a:gd name="T59" fmla="*/ 309 h 452"/>
                <a:gd name="T60" fmla="*/ 20 w 560"/>
                <a:gd name="T61" fmla="*/ 337 h 452"/>
                <a:gd name="T62" fmla="*/ 507 w 560"/>
                <a:gd name="T63" fmla="*/ 358 h 452"/>
                <a:gd name="T64" fmla="*/ 511 w 560"/>
                <a:gd name="T65" fmla="*/ 343 h 452"/>
                <a:gd name="T66" fmla="*/ 538 w 560"/>
                <a:gd name="T67" fmla="*/ 293 h 452"/>
                <a:gd name="T68" fmla="*/ 505 w 560"/>
                <a:gd name="T69" fmla="*/ 269 h 452"/>
                <a:gd name="T70" fmla="*/ 501 w 560"/>
                <a:gd name="T71" fmla="*/ 236 h 452"/>
                <a:gd name="T72" fmla="*/ 453 w 560"/>
                <a:gd name="T73" fmla="*/ 208 h 452"/>
                <a:gd name="T74" fmla="*/ 429 w 560"/>
                <a:gd name="T75" fmla="*/ 241 h 452"/>
                <a:gd name="T76" fmla="*/ 389 w 560"/>
                <a:gd name="T77" fmla="*/ 238 h 452"/>
                <a:gd name="T78" fmla="*/ 373 w 560"/>
                <a:gd name="T79" fmla="*/ 288 h 452"/>
                <a:gd name="T80" fmla="*/ 377 w 560"/>
                <a:gd name="T81" fmla="*/ 300 h 452"/>
                <a:gd name="T82" fmla="*/ 397 w 560"/>
                <a:gd name="T83" fmla="*/ 358 h 452"/>
                <a:gd name="T84" fmla="*/ 453 w 560"/>
                <a:gd name="T85" fmla="*/ 379 h 452"/>
                <a:gd name="T86" fmla="*/ 472 w 560"/>
                <a:gd name="T87" fmla="*/ 348 h 452"/>
                <a:gd name="T88" fmla="*/ 290 w 560"/>
                <a:gd name="T89" fmla="*/ 432 h 452"/>
                <a:gd name="T90" fmla="*/ 234 w 560"/>
                <a:gd name="T91" fmla="*/ 369 h 452"/>
                <a:gd name="T92" fmla="*/ 290 w 560"/>
                <a:gd name="T93"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60" h="452">
                  <a:moveTo>
                    <a:pt x="214" y="368"/>
                  </a:moveTo>
                  <a:cubicBezTo>
                    <a:pt x="169" y="368"/>
                    <a:pt x="127" y="368"/>
                    <a:pt x="85" y="368"/>
                  </a:cubicBezTo>
                  <a:cubicBezTo>
                    <a:pt x="66" y="368"/>
                    <a:pt x="48" y="368"/>
                    <a:pt x="29" y="368"/>
                  </a:cubicBezTo>
                  <a:cubicBezTo>
                    <a:pt x="10" y="368"/>
                    <a:pt x="1" y="360"/>
                    <a:pt x="1" y="341"/>
                  </a:cubicBezTo>
                  <a:cubicBezTo>
                    <a:pt x="0" y="236"/>
                    <a:pt x="0" y="131"/>
                    <a:pt x="1" y="26"/>
                  </a:cubicBezTo>
                  <a:cubicBezTo>
                    <a:pt x="1" y="8"/>
                    <a:pt x="9" y="1"/>
                    <a:pt x="28" y="1"/>
                  </a:cubicBezTo>
                  <a:cubicBezTo>
                    <a:pt x="181" y="0"/>
                    <a:pt x="334" y="0"/>
                    <a:pt x="488" y="1"/>
                  </a:cubicBezTo>
                  <a:cubicBezTo>
                    <a:pt x="507" y="1"/>
                    <a:pt x="514" y="9"/>
                    <a:pt x="514" y="29"/>
                  </a:cubicBezTo>
                  <a:cubicBezTo>
                    <a:pt x="514" y="81"/>
                    <a:pt x="514" y="133"/>
                    <a:pt x="514" y="185"/>
                  </a:cubicBezTo>
                  <a:cubicBezTo>
                    <a:pt x="514" y="198"/>
                    <a:pt x="516" y="209"/>
                    <a:pt x="527" y="219"/>
                  </a:cubicBezTo>
                  <a:cubicBezTo>
                    <a:pt x="545" y="235"/>
                    <a:pt x="544" y="236"/>
                    <a:pt x="529" y="255"/>
                  </a:cubicBezTo>
                  <a:cubicBezTo>
                    <a:pt x="527" y="257"/>
                    <a:pt x="526" y="259"/>
                    <a:pt x="523" y="264"/>
                  </a:cubicBezTo>
                  <a:cubicBezTo>
                    <a:pt x="535" y="267"/>
                    <a:pt x="549" y="266"/>
                    <a:pt x="555" y="273"/>
                  </a:cubicBezTo>
                  <a:cubicBezTo>
                    <a:pt x="560" y="280"/>
                    <a:pt x="558" y="294"/>
                    <a:pt x="558" y="304"/>
                  </a:cubicBezTo>
                  <a:cubicBezTo>
                    <a:pt x="559" y="330"/>
                    <a:pt x="533" y="313"/>
                    <a:pt x="525" y="324"/>
                  </a:cubicBezTo>
                  <a:cubicBezTo>
                    <a:pt x="530" y="334"/>
                    <a:pt x="539" y="344"/>
                    <a:pt x="539" y="354"/>
                  </a:cubicBezTo>
                  <a:cubicBezTo>
                    <a:pt x="538" y="362"/>
                    <a:pt x="527" y="370"/>
                    <a:pt x="519" y="377"/>
                  </a:cubicBezTo>
                  <a:cubicBezTo>
                    <a:pt x="502" y="392"/>
                    <a:pt x="497" y="367"/>
                    <a:pt x="482" y="366"/>
                  </a:cubicBezTo>
                  <a:cubicBezTo>
                    <a:pt x="474" y="377"/>
                    <a:pt x="485" y="402"/>
                    <a:pt x="454" y="401"/>
                  </a:cubicBezTo>
                  <a:cubicBezTo>
                    <a:pt x="425" y="400"/>
                    <a:pt x="426" y="384"/>
                    <a:pt x="425" y="363"/>
                  </a:cubicBezTo>
                  <a:cubicBezTo>
                    <a:pt x="419" y="367"/>
                    <a:pt x="415" y="368"/>
                    <a:pt x="413" y="371"/>
                  </a:cubicBezTo>
                  <a:cubicBezTo>
                    <a:pt x="402" y="382"/>
                    <a:pt x="392" y="387"/>
                    <a:pt x="380" y="372"/>
                  </a:cubicBezTo>
                  <a:cubicBezTo>
                    <a:pt x="379" y="369"/>
                    <a:pt x="374" y="368"/>
                    <a:pt x="370" y="368"/>
                  </a:cubicBezTo>
                  <a:cubicBezTo>
                    <a:pt x="348" y="368"/>
                    <a:pt x="326" y="368"/>
                    <a:pt x="302" y="368"/>
                  </a:cubicBezTo>
                  <a:cubicBezTo>
                    <a:pt x="303" y="384"/>
                    <a:pt x="302" y="400"/>
                    <a:pt x="308" y="414"/>
                  </a:cubicBezTo>
                  <a:cubicBezTo>
                    <a:pt x="310" y="421"/>
                    <a:pt x="323" y="426"/>
                    <a:pt x="332" y="431"/>
                  </a:cubicBezTo>
                  <a:cubicBezTo>
                    <a:pt x="337" y="433"/>
                    <a:pt x="344" y="432"/>
                    <a:pt x="349" y="433"/>
                  </a:cubicBezTo>
                  <a:cubicBezTo>
                    <a:pt x="353" y="435"/>
                    <a:pt x="358" y="440"/>
                    <a:pt x="357" y="442"/>
                  </a:cubicBezTo>
                  <a:cubicBezTo>
                    <a:pt x="356" y="446"/>
                    <a:pt x="352" y="449"/>
                    <a:pt x="349" y="452"/>
                  </a:cubicBezTo>
                  <a:cubicBezTo>
                    <a:pt x="348" y="452"/>
                    <a:pt x="347" y="452"/>
                    <a:pt x="347" y="452"/>
                  </a:cubicBezTo>
                  <a:cubicBezTo>
                    <a:pt x="288" y="452"/>
                    <a:pt x="228" y="452"/>
                    <a:pt x="169" y="452"/>
                  </a:cubicBezTo>
                  <a:cubicBezTo>
                    <a:pt x="165" y="452"/>
                    <a:pt x="161" y="446"/>
                    <a:pt x="157" y="443"/>
                  </a:cubicBezTo>
                  <a:cubicBezTo>
                    <a:pt x="161" y="439"/>
                    <a:pt x="164" y="435"/>
                    <a:pt x="168" y="433"/>
                  </a:cubicBezTo>
                  <a:cubicBezTo>
                    <a:pt x="173" y="431"/>
                    <a:pt x="179" y="432"/>
                    <a:pt x="185" y="431"/>
                  </a:cubicBezTo>
                  <a:cubicBezTo>
                    <a:pt x="200" y="427"/>
                    <a:pt x="210" y="419"/>
                    <a:pt x="211" y="402"/>
                  </a:cubicBezTo>
                  <a:cubicBezTo>
                    <a:pt x="211" y="391"/>
                    <a:pt x="212" y="381"/>
                    <a:pt x="214" y="368"/>
                  </a:cubicBezTo>
                  <a:close/>
                  <a:moveTo>
                    <a:pt x="480" y="225"/>
                  </a:moveTo>
                  <a:cubicBezTo>
                    <a:pt x="483" y="224"/>
                    <a:pt x="486" y="223"/>
                    <a:pt x="489" y="223"/>
                  </a:cubicBezTo>
                  <a:cubicBezTo>
                    <a:pt x="490" y="216"/>
                    <a:pt x="494" y="210"/>
                    <a:pt x="494" y="203"/>
                  </a:cubicBezTo>
                  <a:cubicBezTo>
                    <a:pt x="495" y="154"/>
                    <a:pt x="494" y="105"/>
                    <a:pt x="494" y="56"/>
                  </a:cubicBezTo>
                  <a:cubicBezTo>
                    <a:pt x="494" y="45"/>
                    <a:pt x="494" y="34"/>
                    <a:pt x="494" y="22"/>
                  </a:cubicBezTo>
                  <a:cubicBezTo>
                    <a:pt x="488" y="21"/>
                    <a:pt x="484" y="20"/>
                    <a:pt x="480" y="20"/>
                  </a:cubicBezTo>
                  <a:cubicBezTo>
                    <a:pt x="332" y="20"/>
                    <a:pt x="184" y="20"/>
                    <a:pt x="36" y="20"/>
                  </a:cubicBezTo>
                  <a:cubicBezTo>
                    <a:pt x="24" y="20"/>
                    <a:pt x="20" y="24"/>
                    <a:pt x="20" y="36"/>
                  </a:cubicBezTo>
                  <a:cubicBezTo>
                    <a:pt x="21" y="116"/>
                    <a:pt x="20" y="195"/>
                    <a:pt x="20" y="275"/>
                  </a:cubicBezTo>
                  <a:cubicBezTo>
                    <a:pt x="20" y="279"/>
                    <a:pt x="21" y="284"/>
                    <a:pt x="22" y="288"/>
                  </a:cubicBezTo>
                  <a:cubicBezTo>
                    <a:pt x="130" y="288"/>
                    <a:pt x="238" y="288"/>
                    <a:pt x="346" y="288"/>
                  </a:cubicBezTo>
                  <a:cubicBezTo>
                    <a:pt x="342" y="258"/>
                    <a:pt x="372" y="274"/>
                    <a:pt x="381" y="263"/>
                  </a:cubicBezTo>
                  <a:cubicBezTo>
                    <a:pt x="379" y="250"/>
                    <a:pt x="355" y="245"/>
                    <a:pt x="368" y="229"/>
                  </a:cubicBezTo>
                  <a:cubicBezTo>
                    <a:pt x="375" y="220"/>
                    <a:pt x="384" y="209"/>
                    <a:pt x="392" y="208"/>
                  </a:cubicBezTo>
                  <a:cubicBezTo>
                    <a:pt x="402" y="207"/>
                    <a:pt x="413" y="216"/>
                    <a:pt x="425" y="222"/>
                  </a:cubicBezTo>
                  <a:cubicBezTo>
                    <a:pt x="426" y="214"/>
                    <a:pt x="427" y="207"/>
                    <a:pt x="427" y="200"/>
                  </a:cubicBezTo>
                  <a:cubicBezTo>
                    <a:pt x="428" y="190"/>
                    <a:pt x="434" y="189"/>
                    <a:pt x="443" y="187"/>
                  </a:cubicBezTo>
                  <a:cubicBezTo>
                    <a:pt x="471" y="182"/>
                    <a:pt x="482" y="195"/>
                    <a:pt x="480" y="225"/>
                  </a:cubicBezTo>
                  <a:close/>
                  <a:moveTo>
                    <a:pt x="22" y="348"/>
                  </a:moveTo>
                  <a:cubicBezTo>
                    <a:pt x="29" y="348"/>
                    <a:pt x="35" y="348"/>
                    <a:pt x="40" y="348"/>
                  </a:cubicBezTo>
                  <a:cubicBezTo>
                    <a:pt x="143" y="348"/>
                    <a:pt x="245" y="348"/>
                    <a:pt x="347" y="349"/>
                  </a:cubicBezTo>
                  <a:cubicBezTo>
                    <a:pt x="366" y="349"/>
                    <a:pt x="373" y="338"/>
                    <a:pt x="383" y="323"/>
                  </a:cubicBezTo>
                  <a:cubicBezTo>
                    <a:pt x="361" y="318"/>
                    <a:pt x="341" y="310"/>
                    <a:pt x="321" y="309"/>
                  </a:cubicBezTo>
                  <a:cubicBezTo>
                    <a:pt x="227" y="308"/>
                    <a:pt x="133" y="309"/>
                    <a:pt x="39" y="309"/>
                  </a:cubicBezTo>
                  <a:cubicBezTo>
                    <a:pt x="33" y="309"/>
                    <a:pt x="28" y="309"/>
                    <a:pt x="20" y="309"/>
                  </a:cubicBezTo>
                  <a:cubicBezTo>
                    <a:pt x="20" y="320"/>
                    <a:pt x="20" y="329"/>
                    <a:pt x="20" y="337"/>
                  </a:cubicBezTo>
                  <a:cubicBezTo>
                    <a:pt x="21" y="340"/>
                    <a:pt x="22" y="344"/>
                    <a:pt x="22" y="348"/>
                  </a:cubicBezTo>
                  <a:close/>
                  <a:moveTo>
                    <a:pt x="507" y="358"/>
                  </a:moveTo>
                  <a:cubicBezTo>
                    <a:pt x="509" y="358"/>
                    <a:pt x="511" y="357"/>
                    <a:pt x="514" y="357"/>
                  </a:cubicBezTo>
                  <a:cubicBezTo>
                    <a:pt x="513" y="352"/>
                    <a:pt x="513" y="346"/>
                    <a:pt x="511" y="343"/>
                  </a:cubicBezTo>
                  <a:cubicBezTo>
                    <a:pt x="496" y="324"/>
                    <a:pt x="504" y="304"/>
                    <a:pt x="528" y="300"/>
                  </a:cubicBezTo>
                  <a:cubicBezTo>
                    <a:pt x="532" y="299"/>
                    <a:pt x="535" y="295"/>
                    <a:pt x="538" y="293"/>
                  </a:cubicBezTo>
                  <a:cubicBezTo>
                    <a:pt x="535" y="291"/>
                    <a:pt x="532" y="287"/>
                    <a:pt x="529" y="287"/>
                  </a:cubicBezTo>
                  <a:cubicBezTo>
                    <a:pt x="515" y="288"/>
                    <a:pt x="511" y="280"/>
                    <a:pt x="505" y="269"/>
                  </a:cubicBezTo>
                  <a:cubicBezTo>
                    <a:pt x="496" y="253"/>
                    <a:pt x="512" y="248"/>
                    <a:pt x="519" y="232"/>
                  </a:cubicBezTo>
                  <a:cubicBezTo>
                    <a:pt x="510" y="234"/>
                    <a:pt x="505" y="233"/>
                    <a:pt x="501" y="236"/>
                  </a:cubicBezTo>
                  <a:cubicBezTo>
                    <a:pt x="483" y="250"/>
                    <a:pt x="463" y="242"/>
                    <a:pt x="459" y="219"/>
                  </a:cubicBezTo>
                  <a:cubicBezTo>
                    <a:pt x="458" y="215"/>
                    <a:pt x="455" y="211"/>
                    <a:pt x="453" y="208"/>
                  </a:cubicBezTo>
                  <a:cubicBezTo>
                    <a:pt x="450" y="211"/>
                    <a:pt x="446" y="215"/>
                    <a:pt x="446" y="219"/>
                  </a:cubicBezTo>
                  <a:cubicBezTo>
                    <a:pt x="447" y="232"/>
                    <a:pt x="440" y="236"/>
                    <a:pt x="429" y="241"/>
                  </a:cubicBezTo>
                  <a:cubicBezTo>
                    <a:pt x="418" y="246"/>
                    <a:pt x="411" y="243"/>
                    <a:pt x="404" y="236"/>
                  </a:cubicBezTo>
                  <a:cubicBezTo>
                    <a:pt x="398" y="229"/>
                    <a:pt x="393" y="228"/>
                    <a:pt x="389" y="238"/>
                  </a:cubicBezTo>
                  <a:cubicBezTo>
                    <a:pt x="395" y="248"/>
                    <a:pt x="407" y="253"/>
                    <a:pt x="400" y="269"/>
                  </a:cubicBezTo>
                  <a:cubicBezTo>
                    <a:pt x="394" y="283"/>
                    <a:pt x="387" y="288"/>
                    <a:pt x="373" y="288"/>
                  </a:cubicBezTo>
                  <a:cubicBezTo>
                    <a:pt x="371" y="287"/>
                    <a:pt x="369" y="292"/>
                    <a:pt x="367" y="295"/>
                  </a:cubicBezTo>
                  <a:cubicBezTo>
                    <a:pt x="370" y="296"/>
                    <a:pt x="373" y="300"/>
                    <a:pt x="377" y="300"/>
                  </a:cubicBezTo>
                  <a:cubicBezTo>
                    <a:pt x="401" y="304"/>
                    <a:pt x="410" y="324"/>
                    <a:pt x="394" y="343"/>
                  </a:cubicBezTo>
                  <a:cubicBezTo>
                    <a:pt x="387" y="351"/>
                    <a:pt x="389" y="354"/>
                    <a:pt x="397" y="358"/>
                  </a:cubicBezTo>
                  <a:cubicBezTo>
                    <a:pt x="423" y="336"/>
                    <a:pt x="439" y="341"/>
                    <a:pt x="446" y="372"/>
                  </a:cubicBezTo>
                  <a:cubicBezTo>
                    <a:pt x="447" y="375"/>
                    <a:pt x="450" y="377"/>
                    <a:pt x="453" y="379"/>
                  </a:cubicBezTo>
                  <a:cubicBezTo>
                    <a:pt x="455" y="376"/>
                    <a:pt x="458" y="373"/>
                    <a:pt x="459" y="370"/>
                  </a:cubicBezTo>
                  <a:cubicBezTo>
                    <a:pt x="460" y="361"/>
                    <a:pt x="462" y="354"/>
                    <a:pt x="472" y="348"/>
                  </a:cubicBezTo>
                  <a:cubicBezTo>
                    <a:pt x="488" y="339"/>
                    <a:pt x="498" y="347"/>
                    <a:pt x="507" y="358"/>
                  </a:cubicBezTo>
                  <a:close/>
                  <a:moveTo>
                    <a:pt x="290" y="432"/>
                  </a:moveTo>
                  <a:cubicBezTo>
                    <a:pt x="287" y="410"/>
                    <a:pt x="284" y="390"/>
                    <a:pt x="280" y="369"/>
                  </a:cubicBezTo>
                  <a:cubicBezTo>
                    <a:pt x="265" y="369"/>
                    <a:pt x="250" y="369"/>
                    <a:pt x="234" y="369"/>
                  </a:cubicBezTo>
                  <a:cubicBezTo>
                    <a:pt x="231" y="390"/>
                    <a:pt x="228" y="410"/>
                    <a:pt x="225" y="432"/>
                  </a:cubicBezTo>
                  <a:cubicBezTo>
                    <a:pt x="246" y="432"/>
                    <a:pt x="269" y="432"/>
                    <a:pt x="290" y="4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6">
              <a:extLst>
                <a:ext uri="{FF2B5EF4-FFF2-40B4-BE49-F238E27FC236}">
                  <a16:creationId xmlns:a16="http://schemas.microsoft.com/office/drawing/2014/main" id="{CAC8BE88-E39E-B373-787B-B8E4CD3F7910}"/>
                </a:ext>
              </a:extLst>
            </p:cNvPr>
            <p:cNvSpPr>
              <a:spLocks/>
            </p:cNvSpPr>
            <p:nvPr/>
          </p:nvSpPr>
          <p:spPr bwMode="auto">
            <a:xfrm>
              <a:off x="3909" y="692"/>
              <a:ext cx="36" cy="64"/>
            </a:xfrm>
            <a:custGeom>
              <a:avLst/>
              <a:gdLst>
                <a:gd name="T0" fmla="*/ 75 w 100"/>
                <a:gd name="T1" fmla="*/ 83 h 176"/>
                <a:gd name="T2" fmla="*/ 14 w 100"/>
                <a:gd name="T3" fmla="*/ 19 h 176"/>
                <a:gd name="T4" fmla="*/ 9 w 100"/>
                <a:gd name="T5" fmla="*/ 0 h 176"/>
                <a:gd name="T6" fmla="*/ 28 w 100"/>
                <a:gd name="T7" fmla="*/ 5 h 176"/>
                <a:gd name="T8" fmla="*/ 90 w 100"/>
                <a:gd name="T9" fmla="*/ 71 h 176"/>
                <a:gd name="T10" fmla="*/ 91 w 100"/>
                <a:gd name="T11" fmla="*/ 96 h 176"/>
                <a:gd name="T12" fmla="*/ 29 w 100"/>
                <a:gd name="T13" fmla="*/ 160 h 176"/>
                <a:gd name="T14" fmla="*/ 9 w 100"/>
                <a:gd name="T15" fmla="*/ 167 h 176"/>
                <a:gd name="T16" fmla="*/ 15 w 100"/>
                <a:gd name="T17" fmla="*/ 147 h 176"/>
                <a:gd name="T18" fmla="*/ 75 w 100"/>
                <a:gd name="T19" fmla="*/ 83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76">
                  <a:moveTo>
                    <a:pt x="75" y="83"/>
                  </a:moveTo>
                  <a:cubicBezTo>
                    <a:pt x="54" y="61"/>
                    <a:pt x="33" y="40"/>
                    <a:pt x="14" y="19"/>
                  </a:cubicBezTo>
                  <a:cubicBezTo>
                    <a:pt x="10" y="14"/>
                    <a:pt x="10" y="6"/>
                    <a:pt x="9" y="0"/>
                  </a:cubicBezTo>
                  <a:cubicBezTo>
                    <a:pt x="15" y="1"/>
                    <a:pt x="24" y="1"/>
                    <a:pt x="28" y="5"/>
                  </a:cubicBezTo>
                  <a:cubicBezTo>
                    <a:pt x="49" y="27"/>
                    <a:pt x="69" y="49"/>
                    <a:pt x="90" y="71"/>
                  </a:cubicBezTo>
                  <a:cubicBezTo>
                    <a:pt x="99" y="80"/>
                    <a:pt x="100" y="86"/>
                    <a:pt x="91" y="96"/>
                  </a:cubicBezTo>
                  <a:cubicBezTo>
                    <a:pt x="70" y="117"/>
                    <a:pt x="50" y="139"/>
                    <a:pt x="29" y="160"/>
                  </a:cubicBezTo>
                  <a:cubicBezTo>
                    <a:pt x="24" y="166"/>
                    <a:pt x="19" y="176"/>
                    <a:pt x="9" y="167"/>
                  </a:cubicBezTo>
                  <a:cubicBezTo>
                    <a:pt x="0" y="159"/>
                    <a:pt x="10" y="153"/>
                    <a:pt x="15" y="147"/>
                  </a:cubicBezTo>
                  <a:cubicBezTo>
                    <a:pt x="34" y="126"/>
                    <a:pt x="54" y="106"/>
                    <a:pt x="75" y="8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7">
              <a:extLst>
                <a:ext uri="{FF2B5EF4-FFF2-40B4-BE49-F238E27FC236}">
                  <a16:creationId xmlns:a16="http://schemas.microsoft.com/office/drawing/2014/main" id="{35C973BB-0520-F979-5E6B-6EF66F85EE32}"/>
                </a:ext>
              </a:extLst>
            </p:cNvPr>
            <p:cNvSpPr>
              <a:spLocks/>
            </p:cNvSpPr>
            <p:nvPr/>
          </p:nvSpPr>
          <p:spPr bwMode="auto">
            <a:xfrm>
              <a:off x="3836" y="692"/>
              <a:ext cx="33" cy="61"/>
            </a:xfrm>
            <a:custGeom>
              <a:avLst/>
              <a:gdLst>
                <a:gd name="T0" fmla="*/ 25 w 91"/>
                <a:gd name="T1" fmla="*/ 83 h 168"/>
                <a:gd name="T2" fmla="*/ 86 w 91"/>
                <a:gd name="T3" fmla="*/ 149 h 168"/>
                <a:gd name="T4" fmla="*/ 91 w 91"/>
                <a:gd name="T5" fmla="*/ 168 h 168"/>
                <a:gd name="T6" fmla="*/ 73 w 91"/>
                <a:gd name="T7" fmla="*/ 162 h 168"/>
                <a:gd name="T8" fmla="*/ 9 w 91"/>
                <a:gd name="T9" fmla="*/ 96 h 168"/>
                <a:gd name="T10" fmla="*/ 9 w 91"/>
                <a:gd name="T11" fmla="*/ 72 h 168"/>
                <a:gd name="T12" fmla="*/ 74 w 91"/>
                <a:gd name="T13" fmla="*/ 4 h 168"/>
                <a:gd name="T14" fmla="*/ 91 w 91"/>
                <a:gd name="T15" fmla="*/ 0 h 168"/>
                <a:gd name="T16" fmla="*/ 87 w 91"/>
                <a:gd name="T17" fmla="*/ 18 h 168"/>
                <a:gd name="T18" fmla="*/ 25 w 91"/>
                <a:gd name="T19" fmla="*/ 8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 h="168">
                  <a:moveTo>
                    <a:pt x="25" y="83"/>
                  </a:moveTo>
                  <a:cubicBezTo>
                    <a:pt x="47" y="106"/>
                    <a:pt x="67" y="127"/>
                    <a:pt x="86" y="149"/>
                  </a:cubicBezTo>
                  <a:cubicBezTo>
                    <a:pt x="90" y="153"/>
                    <a:pt x="89" y="161"/>
                    <a:pt x="91" y="168"/>
                  </a:cubicBezTo>
                  <a:cubicBezTo>
                    <a:pt x="85" y="166"/>
                    <a:pt x="77" y="166"/>
                    <a:pt x="73" y="162"/>
                  </a:cubicBezTo>
                  <a:cubicBezTo>
                    <a:pt x="51" y="141"/>
                    <a:pt x="31" y="118"/>
                    <a:pt x="9" y="96"/>
                  </a:cubicBezTo>
                  <a:cubicBezTo>
                    <a:pt x="1" y="88"/>
                    <a:pt x="0" y="81"/>
                    <a:pt x="9" y="72"/>
                  </a:cubicBezTo>
                  <a:cubicBezTo>
                    <a:pt x="31" y="50"/>
                    <a:pt x="51" y="26"/>
                    <a:pt x="74" y="4"/>
                  </a:cubicBezTo>
                  <a:cubicBezTo>
                    <a:pt x="77" y="0"/>
                    <a:pt x="85" y="1"/>
                    <a:pt x="91" y="0"/>
                  </a:cubicBezTo>
                  <a:cubicBezTo>
                    <a:pt x="90" y="6"/>
                    <a:pt x="90" y="13"/>
                    <a:pt x="87" y="18"/>
                  </a:cubicBezTo>
                  <a:cubicBezTo>
                    <a:pt x="67" y="40"/>
                    <a:pt x="47" y="61"/>
                    <a:pt x="25" y="8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8">
              <a:extLst>
                <a:ext uri="{FF2B5EF4-FFF2-40B4-BE49-F238E27FC236}">
                  <a16:creationId xmlns:a16="http://schemas.microsoft.com/office/drawing/2014/main" id="{B2B0D500-3B3A-F788-6A78-68C52965AAD6}"/>
                </a:ext>
              </a:extLst>
            </p:cNvPr>
            <p:cNvSpPr>
              <a:spLocks/>
            </p:cNvSpPr>
            <p:nvPr/>
          </p:nvSpPr>
          <p:spPr bwMode="auto">
            <a:xfrm>
              <a:off x="3877" y="691"/>
              <a:ext cx="27" cy="63"/>
            </a:xfrm>
            <a:custGeom>
              <a:avLst/>
              <a:gdLst>
                <a:gd name="T0" fmla="*/ 5 w 76"/>
                <a:gd name="T1" fmla="*/ 172 h 172"/>
                <a:gd name="T2" fmla="*/ 2 w 76"/>
                <a:gd name="T3" fmla="*/ 155 h 172"/>
                <a:gd name="T4" fmla="*/ 20 w 76"/>
                <a:gd name="T5" fmla="*/ 105 h 172"/>
                <a:gd name="T6" fmla="*/ 57 w 76"/>
                <a:gd name="T7" fmla="*/ 12 h 172"/>
                <a:gd name="T8" fmla="*/ 71 w 76"/>
                <a:gd name="T9" fmla="*/ 0 h 172"/>
                <a:gd name="T10" fmla="*/ 74 w 76"/>
                <a:gd name="T11" fmla="*/ 18 h 172"/>
                <a:gd name="T12" fmla="*/ 20 w 76"/>
                <a:gd name="T13" fmla="*/ 160 h 172"/>
                <a:gd name="T14" fmla="*/ 12 w 76"/>
                <a:gd name="T15" fmla="*/ 172 h 172"/>
                <a:gd name="T16" fmla="*/ 5 w 76"/>
                <a:gd name="T17"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172">
                  <a:moveTo>
                    <a:pt x="5" y="172"/>
                  </a:moveTo>
                  <a:cubicBezTo>
                    <a:pt x="4" y="166"/>
                    <a:pt x="0" y="159"/>
                    <a:pt x="2" y="155"/>
                  </a:cubicBezTo>
                  <a:cubicBezTo>
                    <a:pt x="7" y="138"/>
                    <a:pt x="14" y="122"/>
                    <a:pt x="20" y="105"/>
                  </a:cubicBezTo>
                  <a:cubicBezTo>
                    <a:pt x="32" y="74"/>
                    <a:pt x="44" y="43"/>
                    <a:pt x="57" y="12"/>
                  </a:cubicBezTo>
                  <a:cubicBezTo>
                    <a:pt x="59" y="7"/>
                    <a:pt x="66" y="4"/>
                    <a:pt x="71" y="0"/>
                  </a:cubicBezTo>
                  <a:cubicBezTo>
                    <a:pt x="72" y="6"/>
                    <a:pt x="76" y="13"/>
                    <a:pt x="74" y="18"/>
                  </a:cubicBezTo>
                  <a:cubicBezTo>
                    <a:pt x="57" y="66"/>
                    <a:pt x="39" y="113"/>
                    <a:pt x="20" y="160"/>
                  </a:cubicBezTo>
                  <a:cubicBezTo>
                    <a:pt x="19" y="164"/>
                    <a:pt x="15" y="168"/>
                    <a:pt x="12" y="172"/>
                  </a:cubicBezTo>
                  <a:cubicBezTo>
                    <a:pt x="10" y="172"/>
                    <a:pt x="7" y="172"/>
                    <a:pt x="5" y="1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9">
              <a:extLst>
                <a:ext uri="{FF2B5EF4-FFF2-40B4-BE49-F238E27FC236}">
                  <a16:creationId xmlns:a16="http://schemas.microsoft.com/office/drawing/2014/main" id="{1295167F-17CB-74D5-082A-321A9B6FEE2F}"/>
                </a:ext>
              </a:extLst>
            </p:cNvPr>
            <p:cNvSpPr>
              <a:spLocks noEditPoints="1"/>
            </p:cNvSpPr>
            <p:nvPr/>
          </p:nvSpPr>
          <p:spPr bwMode="auto">
            <a:xfrm>
              <a:off x="3960" y="756"/>
              <a:ext cx="28" cy="29"/>
            </a:xfrm>
            <a:custGeom>
              <a:avLst/>
              <a:gdLst>
                <a:gd name="T0" fmla="*/ 40 w 79"/>
                <a:gd name="T1" fmla="*/ 79 h 79"/>
                <a:gd name="T2" fmla="*/ 1 w 79"/>
                <a:gd name="T3" fmla="*/ 39 h 79"/>
                <a:gd name="T4" fmla="*/ 39 w 79"/>
                <a:gd name="T5" fmla="*/ 0 h 79"/>
                <a:gd name="T6" fmla="*/ 79 w 79"/>
                <a:gd name="T7" fmla="*/ 40 h 79"/>
                <a:gd name="T8" fmla="*/ 40 w 79"/>
                <a:gd name="T9" fmla="*/ 79 h 79"/>
                <a:gd name="T10" fmla="*/ 34 w 79"/>
                <a:gd name="T11" fmla="*/ 60 h 79"/>
                <a:gd name="T12" fmla="*/ 59 w 79"/>
                <a:gd name="T13" fmla="*/ 39 h 79"/>
                <a:gd name="T14" fmla="*/ 40 w 79"/>
                <a:gd name="T15" fmla="*/ 21 h 79"/>
                <a:gd name="T16" fmla="*/ 21 w 79"/>
                <a:gd name="T17" fmla="*/ 40 h 79"/>
                <a:gd name="T18" fmla="*/ 34 w 79"/>
                <a:gd name="T19" fmla="*/ 6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 h="79">
                  <a:moveTo>
                    <a:pt x="40" y="79"/>
                  </a:moveTo>
                  <a:cubicBezTo>
                    <a:pt x="18" y="79"/>
                    <a:pt x="0" y="62"/>
                    <a:pt x="1" y="39"/>
                  </a:cubicBezTo>
                  <a:cubicBezTo>
                    <a:pt x="1" y="18"/>
                    <a:pt x="18" y="1"/>
                    <a:pt x="39" y="0"/>
                  </a:cubicBezTo>
                  <a:cubicBezTo>
                    <a:pt x="61" y="0"/>
                    <a:pt x="79" y="18"/>
                    <a:pt x="79" y="40"/>
                  </a:cubicBezTo>
                  <a:cubicBezTo>
                    <a:pt x="78" y="62"/>
                    <a:pt x="62" y="79"/>
                    <a:pt x="40" y="79"/>
                  </a:cubicBezTo>
                  <a:close/>
                  <a:moveTo>
                    <a:pt x="34" y="60"/>
                  </a:moveTo>
                  <a:cubicBezTo>
                    <a:pt x="52" y="58"/>
                    <a:pt x="59" y="51"/>
                    <a:pt x="59" y="39"/>
                  </a:cubicBezTo>
                  <a:cubicBezTo>
                    <a:pt x="58" y="27"/>
                    <a:pt x="51" y="20"/>
                    <a:pt x="40" y="21"/>
                  </a:cubicBezTo>
                  <a:cubicBezTo>
                    <a:pt x="27" y="21"/>
                    <a:pt x="19" y="28"/>
                    <a:pt x="21" y="40"/>
                  </a:cubicBezTo>
                  <a:cubicBezTo>
                    <a:pt x="23" y="48"/>
                    <a:pt x="31" y="55"/>
                    <a:pt x="34"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8420929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15F17654-5AA7-1FE8-E1AD-D10DC54DD6DE}"/>
              </a:ext>
            </a:extLst>
          </p:cNvPr>
          <p:cNvSpPr>
            <a:spLocks noGrp="1"/>
          </p:cNvSpPr>
          <p:nvPr>
            <p:ph type="title"/>
          </p:nvPr>
        </p:nvSpPr>
        <p:spPr/>
        <p:txBody>
          <a:bodyPr>
            <a:normAutofit/>
          </a:bodyPr>
          <a:lstStyle/>
          <a:p>
            <a:r>
              <a:rPr lang="en-IN" dirty="0"/>
              <a:t>Team</a:t>
            </a:r>
          </a:p>
        </p:txBody>
      </p:sp>
      <p:sp>
        <p:nvSpPr>
          <p:cNvPr id="17" name="Text Placeholder 16">
            <a:extLst>
              <a:ext uri="{FF2B5EF4-FFF2-40B4-BE49-F238E27FC236}">
                <a16:creationId xmlns:a16="http://schemas.microsoft.com/office/drawing/2014/main" id="{010C71B7-B141-40A8-A814-420685D64399}"/>
              </a:ext>
            </a:extLst>
          </p:cNvPr>
          <p:cNvSpPr>
            <a:spLocks noGrp="1"/>
          </p:cNvSpPr>
          <p:nvPr>
            <p:ph type="body" sz="quarter" idx="11"/>
          </p:nvPr>
        </p:nvSpPr>
        <p:spPr/>
        <p:txBody>
          <a:bodyPr/>
          <a:lstStyle/>
          <a:p>
            <a:r>
              <a:rPr lang="en-IN" dirty="0" err="1"/>
              <a:t>Mauris</a:t>
            </a:r>
            <a:r>
              <a:rPr lang="en-IN" dirty="0"/>
              <a:t> </a:t>
            </a:r>
            <a:r>
              <a:rPr lang="en-IN" dirty="0" err="1"/>
              <a:t>aliquam</a:t>
            </a:r>
            <a:r>
              <a:rPr lang="en-IN" dirty="0"/>
              <a:t> porta </a:t>
            </a:r>
            <a:r>
              <a:rPr lang="en-IN" dirty="0" err="1"/>
              <a:t>mattis</a:t>
            </a:r>
            <a:r>
              <a:rPr lang="en-IN" dirty="0"/>
              <a:t>. Proin </a:t>
            </a:r>
            <a:r>
              <a:rPr lang="en-IN" dirty="0" err="1"/>
              <a:t>vehicula</a:t>
            </a:r>
            <a:r>
              <a:rPr lang="en-IN" dirty="0"/>
              <a:t> </a:t>
            </a:r>
            <a:r>
              <a:rPr lang="en-IN" dirty="0" err="1"/>
              <a:t>elit</a:t>
            </a:r>
            <a:r>
              <a:rPr lang="en-IN" dirty="0"/>
              <a:t> vitae </a:t>
            </a:r>
            <a:r>
              <a:rPr lang="en-IN" dirty="0" err="1"/>
              <a:t>ornare</a:t>
            </a:r>
            <a:r>
              <a:rPr lang="en-IN" dirty="0"/>
              <a:t> </a:t>
            </a:r>
            <a:r>
              <a:rPr lang="en-IN" dirty="0" err="1"/>
              <a:t>efficitur</a:t>
            </a:r>
            <a:r>
              <a:rPr lang="en-IN" dirty="0"/>
              <a:t>. </a:t>
            </a:r>
            <a:r>
              <a:rPr lang="en-IN" dirty="0" err="1"/>
              <a:t>Pellentesque</a:t>
            </a:r>
            <a:r>
              <a:rPr lang="en-IN" dirty="0"/>
              <a:t> </a:t>
            </a:r>
            <a:r>
              <a:rPr lang="en-IN" dirty="0" err="1"/>
              <a:t>massa</a:t>
            </a:r>
            <a:r>
              <a:rPr lang="en-IN" dirty="0"/>
              <a:t> </a:t>
            </a:r>
            <a:r>
              <a:rPr lang="en-IN" dirty="0" err="1"/>
              <a:t>erat</a:t>
            </a:r>
            <a:r>
              <a:rPr lang="en-IN" dirty="0"/>
              <a:t>, </a:t>
            </a:r>
            <a:r>
              <a:rPr lang="en-IN" dirty="0" err="1"/>
              <a:t>consectetur</a:t>
            </a:r>
            <a:r>
              <a:rPr lang="en-IN" dirty="0"/>
              <a:t> </a:t>
            </a:r>
            <a:r>
              <a:rPr lang="en-IN" dirty="0" err="1"/>
              <a:t>ut</a:t>
            </a:r>
            <a:r>
              <a:rPr lang="en-IN" dirty="0"/>
              <a:t> </a:t>
            </a:r>
            <a:r>
              <a:rPr lang="en-IN" dirty="0" err="1"/>
              <a:t>leo</a:t>
            </a:r>
            <a:r>
              <a:rPr lang="en-IN" dirty="0"/>
              <a:t> vitae, </a:t>
            </a:r>
            <a:r>
              <a:rPr lang="en-IN" dirty="0" err="1"/>
              <a:t>ullamcorper</a:t>
            </a:r>
            <a:r>
              <a:rPr lang="en-IN" dirty="0"/>
              <a:t> </a:t>
            </a:r>
            <a:r>
              <a:rPr lang="en-IN" dirty="0" err="1"/>
              <a:t>blandit</a:t>
            </a:r>
            <a:r>
              <a:rPr lang="en-IN" dirty="0"/>
              <a:t> </a:t>
            </a:r>
            <a:r>
              <a:rPr lang="en-IN" dirty="0" err="1"/>
              <a:t>nunc</a:t>
            </a:r>
            <a:r>
              <a:rPr lang="en-IN" dirty="0"/>
              <a:t>. </a:t>
            </a:r>
            <a:r>
              <a:rPr lang="en-IN" dirty="0" err="1"/>
              <a:t>Nulla</a:t>
            </a:r>
            <a:r>
              <a:rPr lang="en-IN" dirty="0"/>
              <a:t> </a:t>
            </a:r>
          </a:p>
          <a:p>
            <a:r>
              <a:rPr lang="en-IN" dirty="0"/>
              <a:t>id eros </a:t>
            </a:r>
            <a:r>
              <a:rPr lang="en-IN" dirty="0" err="1"/>
              <a:t>ut</a:t>
            </a:r>
            <a:r>
              <a:rPr lang="en-IN" dirty="0"/>
              <a:t> </a:t>
            </a:r>
            <a:r>
              <a:rPr lang="en-IN" dirty="0" err="1"/>
              <a:t>diam</a:t>
            </a:r>
            <a:r>
              <a:rPr lang="en-IN" dirty="0"/>
              <a:t> </a:t>
            </a:r>
          </a:p>
          <a:p>
            <a:r>
              <a:rPr lang="en-IN" dirty="0" err="1"/>
              <a:t>viverra</a:t>
            </a:r>
            <a:r>
              <a:rPr lang="en-IN" dirty="0"/>
              <a:t> convallis.</a:t>
            </a:r>
          </a:p>
        </p:txBody>
      </p:sp>
      <p:sp>
        <p:nvSpPr>
          <p:cNvPr id="18" name="Text Placeholder 17">
            <a:extLst>
              <a:ext uri="{FF2B5EF4-FFF2-40B4-BE49-F238E27FC236}">
                <a16:creationId xmlns:a16="http://schemas.microsoft.com/office/drawing/2014/main" id="{6D5736BA-31DA-576E-0F75-1DB65DFA5703}"/>
              </a:ext>
            </a:extLst>
          </p:cNvPr>
          <p:cNvSpPr>
            <a:spLocks noGrp="1"/>
          </p:cNvSpPr>
          <p:nvPr>
            <p:ph type="body" sz="quarter" idx="13"/>
          </p:nvPr>
        </p:nvSpPr>
        <p:spPr/>
        <p:txBody>
          <a:bodyPr/>
          <a:lstStyle/>
          <a:p>
            <a:r>
              <a:rPr lang="en-IN" dirty="0"/>
              <a:t>Lorem ipsum</a:t>
            </a:r>
          </a:p>
          <a:p>
            <a:r>
              <a:rPr lang="en-IN" dirty="0"/>
              <a:t>CEO</a:t>
            </a:r>
          </a:p>
        </p:txBody>
      </p:sp>
      <p:sp>
        <p:nvSpPr>
          <p:cNvPr id="23" name="Text Placeholder 22">
            <a:extLst>
              <a:ext uri="{FF2B5EF4-FFF2-40B4-BE49-F238E27FC236}">
                <a16:creationId xmlns:a16="http://schemas.microsoft.com/office/drawing/2014/main" id="{FD5B4188-9739-20DC-129A-81DA20C9E386}"/>
              </a:ext>
            </a:extLst>
          </p:cNvPr>
          <p:cNvSpPr>
            <a:spLocks noGrp="1"/>
          </p:cNvSpPr>
          <p:nvPr>
            <p:ph type="body" sz="quarter" idx="23"/>
          </p:nvPr>
        </p:nvSpPr>
        <p:spPr/>
        <p:txBody>
          <a:bodyPr/>
          <a:lstStyle/>
          <a:p>
            <a:r>
              <a:rPr lang="en-IN" dirty="0" err="1"/>
              <a:t>Mauris</a:t>
            </a:r>
            <a:r>
              <a:rPr lang="en-IN" dirty="0"/>
              <a:t> </a:t>
            </a:r>
            <a:r>
              <a:rPr lang="en-IN" dirty="0" err="1"/>
              <a:t>aliquam</a:t>
            </a:r>
            <a:r>
              <a:rPr lang="en-IN" dirty="0"/>
              <a:t> porta </a:t>
            </a:r>
            <a:r>
              <a:rPr lang="en-IN" dirty="0" err="1"/>
              <a:t>mattis</a:t>
            </a:r>
            <a:r>
              <a:rPr lang="en-IN" dirty="0"/>
              <a:t>. Proin </a:t>
            </a:r>
            <a:r>
              <a:rPr lang="en-IN" dirty="0" err="1"/>
              <a:t>vehicula</a:t>
            </a:r>
            <a:r>
              <a:rPr lang="en-IN" dirty="0"/>
              <a:t> </a:t>
            </a:r>
            <a:r>
              <a:rPr lang="en-IN" dirty="0" err="1"/>
              <a:t>elit</a:t>
            </a:r>
            <a:r>
              <a:rPr lang="en-IN" dirty="0"/>
              <a:t> vitae </a:t>
            </a:r>
            <a:r>
              <a:rPr lang="en-IN" dirty="0" err="1"/>
              <a:t>ornare</a:t>
            </a:r>
            <a:r>
              <a:rPr lang="en-IN" dirty="0"/>
              <a:t> </a:t>
            </a:r>
            <a:r>
              <a:rPr lang="en-IN" dirty="0" err="1"/>
              <a:t>efficitur</a:t>
            </a:r>
            <a:r>
              <a:rPr lang="en-IN" dirty="0"/>
              <a:t>. </a:t>
            </a:r>
            <a:r>
              <a:rPr lang="en-IN" dirty="0" err="1"/>
              <a:t>Pellentesque</a:t>
            </a:r>
            <a:r>
              <a:rPr lang="en-IN" dirty="0"/>
              <a:t> </a:t>
            </a:r>
            <a:r>
              <a:rPr lang="en-IN" dirty="0" err="1"/>
              <a:t>massa</a:t>
            </a:r>
            <a:r>
              <a:rPr lang="en-IN" dirty="0"/>
              <a:t> </a:t>
            </a:r>
            <a:r>
              <a:rPr lang="en-IN" dirty="0" err="1"/>
              <a:t>erat</a:t>
            </a:r>
            <a:r>
              <a:rPr lang="en-IN" dirty="0"/>
              <a:t>, </a:t>
            </a:r>
            <a:r>
              <a:rPr lang="en-IN" dirty="0" err="1"/>
              <a:t>consectetur</a:t>
            </a:r>
            <a:r>
              <a:rPr lang="en-IN" dirty="0"/>
              <a:t> </a:t>
            </a:r>
            <a:r>
              <a:rPr lang="en-IN" dirty="0" err="1"/>
              <a:t>ut</a:t>
            </a:r>
            <a:r>
              <a:rPr lang="en-IN" dirty="0"/>
              <a:t> </a:t>
            </a:r>
            <a:r>
              <a:rPr lang="en-IN" dirty="0" err="1"/>
              <a:t>leo</a:t>
            </a:r>
            <a:r>
              <a:rPr lang="en-IN" dirty="0"/>
              <a:t> vitae, </a:t>
            </a:r>
            <a:r>
              <a:rPr lang="en-IN" dirty="0" err="1"/>
              <a:t>ullamcorper</a:t>
            </a:r>
            <a:r>
              <a:rPr lang="en-IN" dirty="0"/>
              <a:t> </a:t>
            </a:r>
            <a:r>
              <a:rPr lang="en-IN" dirty="0" err="1"/>
              <a:t>blandit</a:t>
            </a:r>
            <a:r>
              <a:rPr lang="en-IN" dirty="0"/>
              <a:t> </a:t>
            </a:r>
            <a:r>
              <a:rPr lang="en-IN" dirty="0" err="1"/>
              <a:t>nunc</a:t>
            </a:r>
            <a:r>
              <a:rPr lang="en-IN" dirty="0"/>
              <a:t>. </a:t>
            </a:r>
            <a:r>
              <a:rPr lang="en-IN" dirty="0" err="1"/>
              <a:t>Nulla</a:t>
            </a:r>
            <a:r>
              <a:rPr lang="en-IN" dirty="0"/>
              <a:t> </a:t>
            </a:r>
          </a:p>
          <a:p>
            <a:r>
              <a:rPr lang="en-IN" dirty="0"/>
              <a:t>id eros </a:t>
            </a:r>
            <a:r>
              <a:rPr lang="en-IN" dirty="0" err="1"/>
              <a:t>ut</a:t>
            </a:r>
            <a:r>
              <a:rPr lang="en-IN" dirty="0"/>
              <a:t> </a:t>
            </a:r>
            <a:r>
              <a:rPr lang="en-IN" dirty="0" err="1"/>
              <a:t>diam</a:t>
            </a:r>
            <a:r>
              <a:rPr lang="en-IN" dirty="0"/>
              <a:t> </a:t>
            </a:r>
          </a:p>
          <a:p>
            <a:r>
              <a:rPr lang="en-IN" dirty="0" err="1"/>
              <a:t>viverra</a:t>
            </a:r>
            <a:r>
              <a:rPr lang="en-IN" dirty="0"/>
              <a:t> convallis.</a:t>
            </a:r>
          </a:p>
        </p:txBody>
      </p:sp>
      <p:sp>
        <p:nvSpPr>
          <p:cNvPr id="24" name="Text Placeholder 23">
            <a:extLst>
              <a:ext uri="{FF2B5EF4-FFF2-40B4-BE49-F238E27FC236}">
                <a16:creationId xmlns:a16="http://schemas.microsoft.com/office/drawing/2014/main" id="{3D68E65D-7189-9CED-6A55-151D5A2FDE71}"/>
              </a:ext>
            </a:extLst>
          </p:cNvPr>
          <p:cNvSpPr>
            <a:spLocks noGrp="1"/>
          </p:cNvSpPr>
          <p:nvPr>
            <p:ph type="body" sz="quarter" idx="24"/>
          </p:nvPr>
        </p:nvSpPr>
        <p:spPr/>
        <p:txBody>
          <a:bodyPr/>
          <a:lstStyle/>
          <a:p>
            <a:r>
              <a:rPr lang="en-IN" dirty="0"/>
              <a:t>Lorem ipsum</a:t>
            </a:r>
          </a:p>
          <a:p>
            <a:r>
              <a:rPr lang="en-IN" dirty="0"/>
              <a:t>Designer</a:t>
            </a:r>
          </a:p>
        </p:txBody>
      </p:sp>
      <p:sp>
        <p:nvSpPr>
          <p:cNvPr id="25" name="Text Placeholder 24">
            <a:extLst>
              <a:ext uri="{FF2B5EF4-FFF2-40B4-BE49-F238E27FC236}">
                <a16:creationId xmlns:a16="http://schemas.microsoft.com/office/drawing/2014/main" id="{06A0916F-779D-3CF5-F476-9D323A7E0512}"/>
              </a:ext>
            </a:extLst>
          </p:cNvPr>
          <p:cNvSpPr>
            <a:spLocks noGrp="1"/>
          </p:cNvSpPr>
          <p:nvPr>
            <p:ph type="body" sz="quarter" idx="25"/>
          </p:nvPr>
        </p:nvSpPr>
        <p:spPr/>
        <p:txBody>
          <a:bodyPr/>
          <a:lstStyle/>
          <a:p>
            <a:r>
              <a:rPr lang="en-IN" dirty="0" err="1"/>
              <a:t>Mauris</a:t>
            </a:r>
            <a:r>
              <a:rPr lang="en-IN" dirty="0"/>
              <a:t> </a:t>
            </a:r>
            <a:r>
              <a:rPr lang="en-IN" dirty="0" err="1"/>
              <a:t>aliquam</a:t>
            </a:r>
            <a:r>
              <a:rPr lang="en-IN" dirty="0"/>
              <a:t> porta </a:t>
            </a:r>
            <a:r>
              <a:rPr lang="en-IN" dirty="0" err="1"/>
              <a:t>mattis</a:t>
            </a:r>
            <a:r>
              <a:rPr lang="en-IN" dirty="0"/>
              <a:t>. Proin </a:t>
            </a:r>
            <a:r>
              <a:rPr lang="en-IN" dirty="0" err="1"/>
              <a:t>vehicula</a:t>
            </a:r>
            <a:r>
              <a:rPr lang="en-IN" dirty="0"/>
              <a:t> </a:t>
            </a:r>
            <a:r>
              <a:rPr lang="en-IN" dirty="0" err="1"/>
              <a:t>elit</a:t>
            </a:r>
            <a:r>
              <a:rPr lang="en-IN" dirty="0"/>
              <a:t> vitae </a:t>
            </a:r>
            <a:r>
              <a:rPr lang="en-IN" dirty="0" err="1"/>
              <a:t>ornare</a:t>
            </a:r>
            <a:r>
              <a:rPr lang="en-IN" dirty="0"/>
              <a:t> </a:t>
            </a:r>
            <a:r>
              <a:rPr lang="en-IN" dirty="0" err="1"/>
              <a:t>efficitur</a:t>
            </a:r>
            <a:r>
              <a:rPr lang="en-IN" dirty="0"/>
              <a:t>. </a:t>
            </a:r>
            <a:r>
              <a:rPr lang="en-IN" dirty="0" err="1"/>
              <a:t>Pellentesque</a:t>
            </a:r>
            <a:r>
              <a:rPr lang="en-IN" dirty="0"/>
              <a:t> </a:t>
            </a:r>
            <a:r>
              <a:rPr lang="en-IN" dirty="0" err="1"/>
              <a:t>massa</a:t>
            </a:r>
            <a:r>
              <a:rPr lang="en-IN" dirty="0"/>
              <a:t> </a:t>
            </a:r>
            <a:r>
              <a:rPr lang="en-IN" dirty="0" err="1"/>
              <a:t>erat</a:t>
            </a:r>
            <a:r>
              <a:rPr lang="en-IN" dirty="0"/>
              <a:t>, </a:t>
            </a:r>
            <a:r>
              <a:rPr lang="en-IN" dirty="0" err="1"/>
              <a:t>consectetur</a:t>
            </a:r>
            <a:r>
              <a:rPr lang="en-IN" dirty="0"/>
              <a:t> </a:t>
            </a:r>
            <a:r>
              <a:rPr lang="en-IN" dirty="0" err="1"/>
              <a:t>ut</a:t>
            </a:r>
            <a:r>
              <a:rPr lang="en-IN" dirty="0"/>
              <a:t> </a:t>
            </a:r>
            <a:r>
              <a:rPr lang="en-IN" dirty="0" err="1"/>
              <a:t>leo</a:t>
            </a:r>
            <a:r>
              <a:rPr lang="en-IN" dirty="0"/>
              <a:t> vitae, </a:t>
            </a:r>
            <a:r>
              <a:rPr lang="en-IN" dirty="0" err="1"/>
              <a:t>ullamcorper</a:t>
            </a:r>
            <a:r>
              <a:rPr lang="en-IN" dirty="0"/>
              <a:t> </a:t>
            </a:r>
            <a:r>
              <a:rPr lang="en-IN" dirty="0" err="1"/>
              <a:t>blandit</a:t>
            </a:r>
            <a:r>
              <a:rPr lang="en-IN" dirty="0"/>
              <a:t> </a:t>
            </a:r>
            <a:r>
              <a:rPr lang="en-IN" dirty="0" err="1"/>
              <a:t>nunc</a:t>
            </a:r>
            <a:r>
              <a:rPr lang="en-IN" dirty="0"/>
              <a:t>. </a:t>
            </a:r>
            <a:r>
              <a:rPr lang="en-IN" dirty="0" err="1"/>
              <a:t>Nulla</a:t>
            </a:r>
            <a:r>
              <a:rPr lang="en-IN" dirty="0"/>
              <a:t> </a:t>
            </a:r>
          </a:p>
          <a:p>
            <a:r>
              <a:rPr lang="en-IN" dirty="0"/>
              <a:t>id eros </a:t>
            </a:r>
            <a:r>
              <a:rPr lang="en-IN" dirty="0" err="1"/>
              <a:t>ut</a:t>
            </a:r>
            <a:r>
              <a:rPr lang="en-IN" dirty="0"/>
              <a:t> </a:t>
            </a:r>
            <a:r>
              <a:rPr lang="en-IN" dirty="0" err="1"/>
              <a:t>diam</a:t>
            </a:r>
            <a:r>
              <a:rPr lang="en-IN" dirty="0"/>
              <a:t> </a:t>
            </a:r>
          </a:p>
          <a:p>
            <a:r>
              <a:rPr lang="en-IN" dirty="0" err="1"/>
              <a:t>viverra</a:t>
            </a:r>
            <a:r>
              <a:rPr lang="en-IN" dirty="0"/>
              <a:t> convallis.</a:t>
            </a:r>
          </a:p>
        </p:txBody>
      </p:sp>
      <p:sp>
        <p:nvSpPr>
          <p:cNvPr id="26" name="Text Placeholder 25">
            <a:extLst>
              <a:ext uri="{FF2B5EF4-FFF2-40B4-BE49-F238E27FC236}">
                <a16:creationId xmlns:a16="http://schemas.microsoft.com/office/drawing/2014/main" id="{7E363E6A-AC62-FA6C-794E-6F6C444DE183}"/>
              </a:ext>
            </a:extLst>
          </p:cNvPr>
          <p:cNvSpPr>
            <a:spLocks noGrp="1"/>
          </p:cNvSpPr>
          <p:nvPr>
            <p:ph type="body" sz="quarter" idx="26"/>
          </p:nvPr>
        </p:nvSpPr>
        <p:spPr/>
        <p:txBody>
          <a:bodyPr/>
          <a:lstStyle/>
          <a:p>
            <a:r>
              <a:rPr lang="en-IN" dirty="0"/>
              <a:t>Lorem ipsum</a:t>
            </a:r>
          </a:p>
          <a:p>
            <a:r>
              <a:rPr lang="en-IN" dirty="0"/>
              <a:t>Sales</a:t>
            </a:r>
          </a:p>
        </p:txBody>
      </p:sp>
      <p:sp>
        <p:nvSpPr>
          <p:cNvPr id="27" name="Text Placeholder 26">
            <a:extLst>
              <a:ext uri="{FF2B5EF4-FFF2-40B4-BE49-F238E27FC236}">
                <a16:creationId xmlns:a16="http://schemas.microsoft.com/office/drawing/2014/main" id="{C03A78D5-A052-99B1-C072-1035F70373B8}"/>
              </a:ext>
            </a:extLst>
          </p:cNvPr>
          <p:cNvSpPr>
            <a:spLocks noGrp="1"/>
          </p:cNvSpPr>
          <p:nvPr>
            <p:ph type="body" sz="quarter" idx="27"/>
          </p:nvPr>
        </p:nvSpPr>
        <p:spPr/>
        <p:txBody>
          <a:bodyPr/>
          <a:lstStyle/>
          <a:p>
            <a:r>
              <a:rPr lang="en-IN" dirty="0" err="1"/>
              <a:t>Mauris</a:t>
            </a:r>
            <a:r>
              <a:rPr lang="en-IN" dirty="0"/>
              <a:t> </a:t>
            </a:r>
            <a:r>
              <a:rPr lang="en-IN" dirty="0" err="1"/>
              <a:t>aliquam</a:t>
            </a:r>
            <a:r>
              <a:rPr lang="en-IN" dirty="0"/>
              <a:t> porta </a:t>
            </a:r>
            <a:r>
              <a:rPr lang="en-IN" dirty="0" err="1"/>
              <a:t>mattis</a:t>
            </a:r>
            <a:r>
              <a:rPr lang="en-IN" dirty="0"/>
              <a:t>. Proin </a:t>
            </a:r>
            <a:r>
              <a:rPr lang="en-IN" dirty="0" err="1"/>
              <a:t>vehicula</a:t>
            </a:r>
            <a:r>
              <a:rPr lang="en-IN" dirty="0"/>
              <a:t> </a:t>
            </a:r>
            <a:r>
              <a:rPr lang="en-IN" dirty="0" err="1"/>
              <a:t>elit</a:t>
            </a:r>
            <a:r>
              <a:rPr lang="en-IN" dirty="0"/>
              <a:t> vitae </a:t>
            </a:r>
            <a:r>
              <a:rPr lang="en-IN" dirty="0" err="1"/>
              <a:t>ornare</a:t>
            </a:r>
            <a:r>
              <a:rPr lang="en-IN" dirty="0"/>
              <a:t> </a:t>
            </a:r>
            <a:r>
              <a:rPr lang="en-IN" dirty="0" err="1"/>
              <a:t>efficitur</a:t>
            </a:r>
            <a:r>
              <a:rPr lang="en-IN" dirty="0"/>
              <a:t>. </a:t>
            </a:r>
            <a:r>
              <a:rPr lang="en-IN" dirty="0" err="1"/>
              <a:t>Pellentesque</a:t>
            </a:r>
            <a:r>
              <a:rPr lang="en-IN" dirty="0"/>
              <a:t> </a:t>
            </a:r>
            <a:r>
              <a:rPr lang="en-IN" dirty="0" err="1"/>
              <a:t>massa</a:t>
            </a:r>
            <a:r>
              <a:rPr lang="en-IN" dirty="0"/>
              <a:t> </a:t>
            </a:r>
            <a:r>
              <a:rPr lang="en-IN" dirty="0" err="1"/>
              <a:t>erat</a:t>
            </a:r>
            <a:r>
              <a:rPr lang="en-IN" dirty="0"/>
              <a:t>, </a:t>
            </a:r>
            <a:r>
              <a:rPr lang="en-IN" dirty="0" err="1"/>
              <a:t>consectetur</a:t>
            </a:r>
            <a:r>
              <a:rPr lang="en-IN" dirty="0"/>
              <a:t> </a:t>
            </a:r>
            <a:r>
              <a:rPr lang="en-IN" dirty="0" err="1"/>
              <a:t>ut</a:t>
            </a:r>
            <a:r>
              <a:rPr lang="en-IN" dirty="0"/>
              <a:t> </a:t>
            </a:r>
            <a:r>
              <a:rPr lang="en-IN" dirty="0" err="1"/>
              <a:t>leo</a:t>
            </a:r>
            <a:r>
              <a:rPr lang="en-IN" dirty="0"/>
              <a:t> vitae, </a:t>
            </a:r>
            <a:r>
              <a:rPr lang="en-IN" dirty="0" err="1"/>
              <a:t>ullamcorper</a:t>
            </a:r>
            <a:r>
              <a:rPr lang="en-IN" dirty="0"/>
              <a:t> </a:t>
            </a:r>
            <a:r>
              <a:rPr lang="en-IN" dirty="0" err="1"/>
              <a:t>blandit</a:t>
            </a:r>
            <a:r>
              <a:rPr lang="en-IN" dirty="0"/>
              <a:t> </a:t>
            </a:r>
            <a:r>
              <a:rPr lang="en-IN" dirty="0" err="1"/>
              <a:t>nunc</a:t>
            </a:r>
            <a:r>
              <a:rPr lang="en-IN" dirty="0"/>
              <a:t>. </a:t>
            </a:r>
            <a:r>
              <a:rPr lang="en-IN" dirty="0" err="1"/>
              <a:t>Nulla</a:t>
            </a:r>
            <a:r>
              <a:rPr lang="en-IN" dirty="0"/>
              <a:t> </a:t>
            </a:r>
          </a:p>
          <a:p>
            <a:r>
              <a:rPr lang="en-IN" dirty="0"/>
              <a:t>id eros </a:t>
            </a:r>
            <a:r>
              <a:rPr lang="en-IN" dirty="0" err="1"/>
              <a:t>ut</a:t>
            </a:r>
            <a:r>
              <a:rPr lang="en-IN" dirty="0"/>
              <a:t> </a:t>
            </a:r>
            <a:r>
              <a:rPr lang="en-IN" dirty="0" err="1"/>
              <a:t>diam</a:t>
            </a:r>
            <a:r>
              <a:rPr lang="en-IN" dirty="0"/>
              <a:t> </a:t>
            </a:r>
          </a:p>
          <a:p>
            <a:r>
              <a:rPr lang="en-IN" dirty="0" err="1"/>
              <a:t>viverra</a:t>
            </a:r>
            <a:r>
              <a:rPr lang="en-IN" dirty="0"/>
              <a:t> convallis.</a:t>
            </a:r>
          </a:p>
        </p:txBody>
      </p:sp>
      <p:sp>
        <p:nvSpPr>
          <p:cNvPr id="28" name="Text Placeholder 27">
            <a:extLst>
              <a:ext uri="{FF2B5EF4-FFF2-40B4-BE49-F238E27FC236}">
                <a16:creationId xmlns:a16="http://schemas.microsoft.com/office/drawing/2014/main" id="{E5B6C222-B2CB-DC52-89D7-8F6707D8D46E}"/>
              </a:ext>
            </a:extLst>
          </p:cNvPr>
          <p:cNvSpPr>
            <a:spLocks noGrp="1"/>
          </p:cNvSpPr>
          <p:nvPr>
            <p:ph type="body" sz="quarter" idx="28"/>
          </p:nvPr>
        </p:nvSpPr>
        <p:spPr/>
        <p:txBody>
          <a:bodyPr/>
          <a:lstStyle/>
          <a:p>
            <a:r>
              <a:rPr lang="en-IN" dirty="0"/>
              <a:t>Lorem ipsum</a:t>
            </a:r>
          </a:p>
          <a:p>
            <a:r>
              <a:rPr lang="en-IN" dirty="0"/>
              <a:t>CTO</a:t>
            </a:r>
          </a:p>
        </p:txBody>
      </p:sp>
      <p:grpSp>
        <p:nvGrpSpPr>
          <p:cNvPr id="29" name="Graphic 3">
            <a:extLst>
              <a:ext uri="{FF2B5EF4-FFF2-40B4-BE49-F238E27FC236}">
                <a16:creationId xmlns:a16="http://schemas.microsoft.com/office/drawing/2014/main" id="{E2753600-674A-B940-F678-BBEED573B0BE}"/>
              </a:ext>
            </a:extLst>
          </p:cNvPr>
          <p:cNvGrpSpPr/>
          <p:nvPr/>
        </p:nvGrpSpPr>
        <p:grpSpPr>
          <a:xfrm>
            <a:off x="1752834" y="2921159"/>
            <a:ext cx="406754" cy="421332"/>
            <a:chOff x="4125277" y="409289"/>
            <a:chExt cx="403955" cy="418433"/>
          </a:xfrm>
          <a:solidFill>
            <a:schemeClr val="bg1"/>
          </a:solidFill>
        </p:grpSpPr>
        <p:sp>
          <p:nvSpPr>
            <p:cNvPr id="30" name="Freeform: Shape 29">
              <a:extLst>
                <a:ext uri="{FF2B5EF4-FFF2-40B4-BE49-F238E27FC236}">
                  <a16:creationId xmlns:a16="http://schemas.microsoft.com/office/drawing/2014/main" id="{EFF109E0-1CDC-7FEA-FD15-F728C7F39693}"/>
                </a:ext>
              </a:extLst>
            </p:cNvPr>
            <p:cNvSpPr/>
            <p:nvPr/>
          </p:nvSpPr>
          <p:spPr>
            <a:xfrm>
              <a:off x="4176903" y="409289"/>
              <a:ext cx="300799" cy="300799"/>
            </a:xfrm>
            <a:custGeom>
              <a:avLst/>
              <a:gdLst>
                <a:gd name="connsiteX0" fmla="*/ 150400 w 300799"/>
                <a:gd name="connsiteY0" fmla="*/ 300800 h 300799"/>
                <a:gd name="connsiteX1" fmla="*/ 0 w 300799"/>
                <a:gd name="connsiteY1" fmla="*/ 150400 h 300799"/>
                <a:gd name="connsiteX2" fmla="*/ 150400 w 300799"/>
                <a:gd name="connsiteY2" fmla="*/ 0 h 300799"/>
                <a:gd name="connsiteX3" fmla="*/ 300800 w 300799"/>
                <a:gd name="connsiteY3" fmla="*/ 150400 h 300799"/>
                <a:gd name="connsiteX4" fmla="*/ 150400 w 300799"/>
                <a:gd name="connsiteY4" fmla="*/ 300800 h 300799"/>
                <a:gd name="connsiteX5" fmla="*/ 150400 w 300799"/>
                <a:gd name="connsiteY5" fmla="*/ 38005 h 300799"/>
                <a:gd name="connsiteX6" fmla="*/ 38100 w 300799"/>
                <a:gd name="connsiteY6" fmla="*/ 150305 h 300799"/>
                <a:gd name="connsiteX7" fmla="*/ 150400 w 300799"/>
                <a:gd name="connsiteY7" fmla="*/ 262604 h 300799"/>
                <a:gd name="connsiteX8" fmla="*/ 262700 w 300799"/>
                <a:gd name="connsiteY8" fmla="*/ 150305 h 300799"/>
                <a:gd name="connsiteX9" fmla="*/ 150400 w 300799"/>
                <a:gd name="connsiteY9" fmla="*/ 38005 h 30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0799" h="300799">
                  <a:moveTo>
                    <a:pt x="150400" y="300800"/>
                  </a:moveTo>
                  <a:cubicBezTo>
                    <a:pt x="67437" y="300800"/>
                    <a:pt x="0" y="233267"/>
                    <a:pt x="0" y="150400"/>
                  </a:cubicBezTo>
                  <a:cubicBezTo>
                    <a:pt x="0" y="67532"/>
                    <a:pt x="67437" y="0"/>
                    <a:pt x="150400" y="0"/>
                  </a:cubicBezTo>
                  <a:cubicBezTo>
                    <a:pt x="233362" y="0"/>
                    <a:pt x="300800" y="67532"/>
                    <a:pt x="300800" y="150400"/>
                  </a:cubicBezTo>
                  <a:cubicBezTo>
                    <a:pt x="300800" y="233267"/>
                    <a:pt x="233267" y="300800"/>
                    <a:pt x="150400" y="300800"/>
                  </a:cubicBezTo>
                  <a:close/>
                  <a:moveTo>
                    <a:pt x="150400" y="38005"/>
                  </a:moveTo>
                  <a:cubicBezTo>
                    <a:pt x="88487" y="38005"/>
                    <a:pt x="38100" y="88392"/>
                    <a:pt x="38100" y="150305"/>
                  </a:cubicBezTo>
                  <a:cubicBezTo>
                    <a:pt x="38100" y="212217"/>
                    <a:pt x="88487" y="262604"/>
                    <a:pt x="150400" y="262604"/>
                  </a:cubicBezTo>
                  <a:cubicBezTo>
                    <a:pt x="212312" y="262604"/>
                    <a:pt x="262700" y="212217"/>
                    <a:pt x="262700" y="150305"/>
                  </a:cubicBezTo>
                  <a:cubicBezTo>
                    <a:pt x="262700" y="88392"/>
                    <a:pt x="212312" y="38005"/>
                    <a:pt x="150400" y="38005"/>
                  </a:cubicBezTo>
                  <a:close/>
                </a:path>
              </a:pathLst>
            </a:custGeom>
            <a:grpFill/>
            <a:ln w="9525" cap="flat">
              <a:noFill/>
              <a:prstDash val="solid"/>
              <a:miter/>
            </a:ln>
          </p:spPr>
          <p:txBody>
            <a:bodyPr rtlCol="0" anchor="ctr"/>
            <a:lstStyle/>
            <a:p>
              <a:endParaRPr lang="en-IN"/>
            </a:p>
          </p:txBody>
        </p:sp>
        <p:sp>
          <p:nvSpPr>
            <p:cNvPr id="31" name="Freeform: Shape 30">
              <a:extLst>
                <a:ext uri="{FF2B5EF4-FFF2-40B4-BE49-F238E27FC236}">
                  <a16:creationId xmlns:a16="http://schemas.microsoft.com/office/drawing/2014/main" id="{698A5132-64C3-7F97-A7C6-035934117E7E}"/>
                </a:ext>
              </a:extLst>
            </p:cNvPr>
            <p:cNvSpPr/>
            <p:nvPr/>
          </p:nvSpPr>
          <p:spPr>
            <a:xfrm>
              <a:off x="4125277" y="732377"/>
              <a:ext cx="201929" cy="95345"/>
            </a:xfrm>
            <a:custGeom>
              <a:avLst/>
              <a:gdLst>
                <a:gd name="connsiteX0" fmla="*/ 38100 w 201929"/>
                <a:gd name="connsiteY0" fmla="*/ 95345 h 95345"/>
                <a:gd name="connsiteX1" fmla="*/ 0 w 201929"/>
                <a:gd name="connsiteY1" fmla="*/ 95345 h 95345"/>
                <a:gd name="connsiteX2" fmla="*/ 95345 w 201929"/>
                <a:gd name="connsiteY2" fmla="*/ 0 h 95345"/>
                <a:gd name="connsiteX3" fmla="*/ 201930 w 201929"/>
                <a:gd name="connsiteY3" fmla="*/ 0 h 95345"/>
                <a:gd name="connsiteX4" fmla="*/ 201930 w 201929"/>
                <a:gd name="connsiteY4" fmla="*/ 38100 h 95345"/>
                <a:gd name="connsiteX5" fmla="*/ 95345 w 201929"/>
                <a:gd name="connsiteY5" fmla="*/ 38100 h 95345"/>
                <a:gd name="connsiteX6" fmla="*/ 38100 w 201929"/>
                <a:gd name="connsiteY6" fmla="*/ 95345 h 9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929" h="95345">
                  <a:moveTo>
                    <a:pt x="38100" y="95345"/>
                  </a:moveTo>
                  <a:lnTo>
                    <a:pt x="0" y="95345"/>
                  </a:lnTo>
                  <a:cubicBezTo>
                    <a:pt x="0" y="42767"/>
                    <a:pt x="42767" y="0"/>
                    <a:pt x="95345" y="0"/>
                  </a:cubicBezTo>
                  <a:lnTo>
                    <a:pt x="201930" y="0"/>
                  </a:lnTo>
                  <a:lnTo>
                    <a:pt x="201930" y="38100"/>
                  </a:lnTo>
                  <a:lnTo>
                    <a:pt x="95345" y="38100"/>
                  </a:lnTo>
                  <a:cubicBezTo>
                    <a:pt x="63817" y="38005"/>
                    <a:pt x="38100" y="63722"/>
                    <a:pt x="38100" y="95345"/>
                  </a:cubicBezTo>
                  <a:close/>
                </a:path>
              </a:pathLst>
            </a:custGeom>
            <a:grpFill/>
            <a:ln w="9525" cap="flat">
              <a:noFill/>
              <a:prstDash val="solid"/>
              <a:miter/>
            </a:ln>
          </p:spPr>
          <p:txBody>
            <a:bodyPr rtlCol="0" anchor="ctr"/>
            <a:lstStyle/>
            <a:p>
              <a:endParaRPr lang="en-IN"/>
            </a:p>
          </p:txBody>
        </p:sp>
        <p:sp>
          <p:nvSpPr>
            <p:cNvPr id="32" name="Freeform: Shape 31">
              <a:extLst>
                <a:ext uri="{FF2B5EF4-FFF2-40B4-BE49-F238E27FC236}">
                  <a16:creationId xmlns:a16="http://schemas.microsoft.com/office/drawing/2014/main" id="{90B16279-DCDB-91A2-1033-ED25D63A4663}"/>
                </a:ext>
              </a:extLst>
            </p:cNvPr>
            <p:cNvSpPr/>
            <p:nvPr/>
          </p:nvSpPr>
          <p:spPr>
            <a:xfrm>
              <a:off x="4327302" y="732377"/>
              <a:ext cx="201930" cy="95345"/>
            </a:xfrm>
            <a:custGeom>
              <a:avLst/>
              <a:gdLst>
                <a:gd name="connsiteX0" fmla="*/ 201930 w 201930"/>
                <a:gd name="connsiteY0" fmla="*/ 95345 h 95345"/>
                <a:gd name="connsiteX1" fmla="*/ 163830 w 201930"/>
                <a:gd name="connsiteY1" fmla="*/ 95345 h 95345"/>
                <a:gd name="connsiteX2" fmla="*/ 106585 w 201930"/>
                <a:gd name="connsiteY2" fmla="*/ 38100 h 95345"/>
                <a:gd name="connsiteX3" fmla="*/ 0 w 201930"/>
                <a:gd name="connsiteY3" fmla="*/ 38100 h 95345"/>
                <a:gd name="connsiteX4" fmla="*/ 0 w 201930"/>
                <a:gd name="connsiteY4" fmla="*/ 0 h 95345"/>
                <a:gd name="connsiteX5" fmla="*/ 106585 w 201930"/>
                <a:gd name="connsiteY5" fmla="*/ 0 h 95345"/>
                <a:gd name="connsiteX6" fmla="*/ 201930 w 201930"/>
                <a:gd name="connsiteY6" fmla="*/ 95345 h 9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930" h="95345">
                  <a:moveTo>
                    <a:pt x="201930" y="95345"/>
                  </a:moveTo>
                  <a:lnTo>
                    <a:pt x="163830" y="95345"/>
                  </a:lnTo>
                  <a:cubicBezTo>
                    <a:pt x="163830" y="63722"/>
                    <a:pt x="138113" y="38100"/>
                    <a:pt x="106585" y="38100"/>
                  </a:cubicBezTo>
                  <a:lnTo>
                    <a:pt x="0" y="38100"/>
                  </a:lnTo>
                  <a:lnTo>
                    <a:pt x="0" y="0"/>
                  </a:lnTo>
                  <a:lnTo>
                    <a:pt x="106585" y="0"/>
                  </a:lnTo>
                  <a:cubicBezTo>
                    <a:pt x="159163" y="-95"/>
                    <a:pt x="201930" y="42767"/>
                    <a:pt x="201930" y="95345"/>
                  </a:cubicBezTo>
                  <a:close/>
                </a:path>
              </a:pathLst>
            </a:custGeom>
            <a:grpFill/>
            <a:ln w="9525" cap="flat">
              <a:noFill/>
              <a:prstDash val="solid"/>
              <a:miter/>
            </a:ln>
          </p:spPr>
          <p:txBody>
            <a:bodyPr rtlCol="0" anchor="ctr"/>
            <a:lstStyle/>
            <a:p>
              <a:endParaRPr lang="en-IN"/>
            </a:p>
          </p:txBody>
        </p:sp>
      </p:grpSp>
      <p:grpSp>
        <p:nvGrpSpPr>
          <p:cNvPr id="33" name="Graphic 3">
            <a:extLst>
              <a:ext uri="{FF2B5EF4-FFF2-40B4-BE49-F238E27FC236}">
                <a16:creationId xmlns:a16="http://schemas.microsoft.com/office/drawing/2014/main" id="{5F906B60-146F-48F0-1484-CE3A3B95A58D}"/>
              </a:ext>
            </a:extLst>
          </p:cNvPr>
          <p:cNvGrpSpPr/>
          <p:nvPr/>
        </p:nvGrpSpPr>
        <p:grpSpPr>
          <a:xfrm>
            <a:off x="4512726" y="2489359"/>
            <a:ext cx="406754" cy="421332"/>
            <a:chOff x="4125277" y="409289"/>
            <a:chExt cx="403955" cy="418433"/>
          </a:xfrm>
          <a:solidFill>
            <a:schemeClr val="bg1"/>
          </a:solidFill>
        </p:grpSpPr>
        <p:sp>
          <p:nvSpPr>
            <p:cNvPr id="34" name="Freeform: Shape 33">
              <a:extLst>
                <a:ext uri="{FF2B5EF4-FFF2-40B4-BE49-F238E27FC236}">
                  <a16:creationId xmlns:a16="http://schemas.microsoft.com/office/drawing/2014/main" id="{0338A2E0-0D85-5EF5-78CE-0EE3FC6625FE}"/>
                </a:ext>
              </a:extLst>
            </p:cNvPr>
            <p:cNvSpPr/>
            <p:nvPr/>
          </p:nvSpPr>
          <p:spPr>
            <a:xfrm>
              <a:off x="4176903" y="409289"/>
              <a:ext cx="300799" cy="300799"/>
            </a:xfrm>
            <a:custGeom>
              <a:avLst/>
              <a:gdLst>
                <a:gd name="connsiteX0" fmla="*/ 150400 w 300799"/>
                <a:gd name="connsiteY0" fmla="*/ 300800 h 300799"/>
                <a:gd name="connsiteX1" fmla="*/ 0 w 300799"/>
                <a:gd name="connsiteY1" fmla="*/ 150400 h 300799"/>
                <a:gd name="connsiteX2" fmla="*/ 150400 w 300799"/>
                <a:gd name="connsiteY2" fmla="*/ 0 h 300799"/>
                <a:gd name="connsiteX3" fmla="*/ 300800 w 300799"/>
                <a:gd name="connsiteY3" fmla="*/ 150400 h 300799"/>
                <a:gd name="connsiteX4" fmla="*/ 150400 w 300799"/>
                <a:gd name="connsiteY4" fmla="*/ 300800 h 300799"/>
                <a:gd name="connsiteX5" fmla="*/ 150400 w 300799"/>
                <a:gd name="connsiteY5" fmla="*/ 38005 h 300799"/>
                <a:gd name="connsiteX6" fmla="*/ 38100 w 300799"/>
                <a:gd name="connsiteY6" fmla="*/ 150305 h 300799"/>
                <a:gd name="connsiteX7" fmla="*/ 150400 w 300799"/>
                <a:gd name="connsiteY7" fmla="*/ 262604 h 300799"/>
                <a:gd name="connsiteX8" fmla="*/ 262700 w 300799"/>
                <a:gd name="connsiteY8" fmla="*/ 150305 h 300799"/>
                <a:gd name="connsiteX9" fmla="*/ 150400 w 300799"/>
                <a:gd name="connsiteY9" fmla="*/ 38005 h 30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0799" h="300799">
                  <a:moveTo>
                    <a:pt x="150400" y="300800"/>
                  </a:moveTo>
                  <a:cubicBezTo>
                    <a:pt x="67437" y="300800"/>
                    <a:pt x="0" y="233267"/>
                    <a:pt x="0" y="150400"/>
                  </a:cubicBezTo>
                  <a:cubicBezTo>
                    <a:pt x="0" y="67532"/>
                    <a:pt x="67437" y="0"/>
                    <a:pt x="150400" y="0"/>
                  </a:cubicBezTo>
                  <a:cubicBezTo>
                    <a:pt x="233362" y="0"/>
                    <a:pt x="300800" y="67532"/>
                    <a:pt x="300800" y="150400"/>
                  </a:cubicBezTo>
                  <a:cubicBezTo>
                    <a:pt x="300800" y="233267"/>
                    <a:pt x="233267" y="300800"/>
                    <a:pt x="150400" y="300800"/>
                  </a:cubicBezTo>
                  <a:close/>
                  <a:moveTo>
                    <a:pt x="150400" y="38005"/>
                  </a:moveTo>
                  <a:cubicBezTo>
                    <a:pt x="88487" y="38005"/>
                    <a:pt x="38100" y="88392"/>
                    <a:pt x="38100" y="150305"/>
                  </a:cubicBezTo>
                  <a:cubicBezTo>
                    <a:pt x="38100" y="212217"/>
                    <a:pt x="88487" y="262604"/>
                    <a:pt x="150400" y="262604"/>
                  </a:cubicBezTo>
                  <a:cubicBezTo>
                    <a:pt x="212312" y="262604"/>
                    <a:pt x="262700" y="212217"/>
                    <a:pt x="262700" y="150305"/>
                  </a:cubicBezTo>
                  <a:cubicBezTo>
                    <a:pt x="262700" y="88392"/>
                    <a:pt x="212312" y="38005"/>
                    <a:pt x="150400" y="38005"/>
                  </a:cubicBezTo>
                  <a:close/>
                </a:path>
              </a:pathLst>
            </a:custGeom>
            <a:grpFill/>
            <a:ln w="9525" cap="flat">
              <a:noFill/>
              <a:prstDash val="solid"/>
              <a:miter/>
            </a:ln>
          </p:spPr>
          <p:txBody>
            <a:bodyPr rtlCol="0" anchor="ctr"/>
            <a:lstStyle/>
            <a:p>
              <a:endParaRPr lang="en-IN"/>
            </a:p>
          </p:txBody>
        </p:sp>
        <p:sp>
          <p:nvSpPr>
            <p:cNvPr id="35" name="Freeform: Shape 34">
              <a:extLst>
                <a:ext uri="{FF2B5EF4-FFF2-40B4-BE49-F238E27FC236}">
                  <a16:creationId xmlns:a16="http://schemas.microsoft.com/office/drawing/2014/main" id="{749903D8-9897-BC64-52C4-78D0B6761035}"/>
                </a:ext>
              </a:extLst>
            </p:cNvPr>
            <p:cNvSpPr/>
            <p:nvPr/>
          </p:nvSpPr>
          <p:spPr>
            <a:xfrm>
              <a:off x="4125277" y="732377"/>
              <a:ext cx="201929" cy="95345"/>
            </a:xfrm>
            <a:custGeom>
              <a:avLst/>
              <a:gdLst>
                <a:gd name="connsiteX0" fmla="*/ 38100 w 201929"/>
                <a:gd name="connsiteY0" fmla="*/ 95345 h 95345"/>
                <a:gd name="connsiteX1" fmla="*/ 0 w 201929"/>
                <a:gd name="connsiteY1" fmla="*/ 95345 h 95345"/>
                <a:gd name="connsiteX2" fmla="*/ 95345 w 201929"/>
                <a:gd name="connsiteY2" fmla="*/ 0 h 95345"/>
                <a:gd name="connsiteX3" fmla="*/ 201930 w 201929"/>
                <a:gd name="connsiteY3" fmla="*/ 0 h 95345"/>
                <a:gd name="connsiteX4" fmla="*/ 201930 w 201929"/>
                <a:gd name="connsiteY4" fmla="*/ 38100 h 95345"/>
                <a:gd name="connsiteX5" fmla="*/ 95345 w 201929"/>
                <a:gd name="connsiteY5" fmla="*/ 38100 h 95345"/>
                <a:gd name="connsiteX6" fmla="*/ 38100 w 201929"/>
                <a:gd name="connsiteY6" fmla="*/ 95345 h 9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929" h="95345">
                  <a:moveTo>
                    <a:pt x="38100" y="95345"/>
                  </a:moveTo>
                  <a:lnTo>
                    <a:pt x="0" y="95345"/>
                  </a:lnTo>
                  <a:cubicBezTo>
                    <a:pt x="0" y="42767"/>
                    <a:pt x="42767" y="0"/>
                    <a:pt x="95345" y="0"/>
                  </a:cubicBezTo>
                  <a:lnTo>
                    <a:pt x="201930" y="0"/>
                  </a:lnTo>
                  <a:lnTo>
                    <a:pt x="201930" y="38100"/>
                  </a:lnTo>
                  <a:lnTo>
                    <a:pt x="95345" y="38100"/>
                  </a:lnTo>
                  <a:cubicBezTo>
                    <a:pt x="63817" y="38005"/>
                    <a:pt x="38100" y="63722"/>
                    <a:pt x="38100" y="95345"/>
                  </a:cubicBezTo>
                  <a:close/>
                </a:path>
              </a:pathLst>
            </a:custGeom>
            <a:grpFill/>
            <a:ln w="9525" cap="flat">
              <a:noFill/>
              <a:prstDash val="solid"/>
              <a:miter/>
            </a:ln>
          </p:spPr>
          <p:txBody>
            <a:bodyPr rtlCol="0" anchor="ctr"/>
            <a:lstStyle/>
            <a:p>
              <a:endParaRPr lang="en-IN"/>
            </a:p>
          </p:txBody>
        </p:sp>
        <p:sp>
          <p:nvSpPr>
            <p:cNvPr id="36" name="Freeform: Shape 35">
              <a:extLst>
                <a:ext uri="{FF2B5EF4-FFF2-40B4-BE49-F238E27FC236}">
                  <a16:creationId xmlns:a16="http://schemas.microsoft.com/office/drawing/2014/main" id="{221953AB-D0F9-9CBE-0B41-4F5932512460}"/>
                </a:ext>
              </a:extLst>
            </p:cNvPr>
            <p:cNvSpPr/>
            <p:nvPr/>
          </p:nvSpPr>
          <p:spPr>
            <a:xfrm>
              <a:off x="4327302" y="732377"/>
              <a:ext cx="201930" cy="95345"/>
            </a:xfrm>
            <a:custGeom>
              <a:avLst/>
              <a:gdLst>
                <a:gd name="connsiteX0" fmla="*/ 201930 w 201930"/>
                <a:gd name="connsiteY0" fmla="*/ 95345 h 95345"/>
                <a:gd name="connsiteX1" fmla="*/ 163830 w 201930"/>
                <a:gd name="connsiteY1" fmla="*/ 95345 h 95345"/>
                <a:gd name="connsiteX2" fmla="*/ 106585 w 201930"/>
                <a:gd name="connsiteY2" fmla="*/ 38100 h 95345"/>
                <a:gd name="connsiteX3" fmla="*/ 0 w 201930"/>
                <a:gd name="connsiteY3" fmla="*/ 38100 h 95345"/>
                <a:gd name="connsiteX4" fmla="*/ 0 w 201930"/>
                <a:gd name="connsiteY4" fmla="*/ 0 h 95345"/>
                <a:gd name="connsiteX5" fmla="*/ 106585 w 201930"/>
                <a:gd name="connsiteY5" fmla="*/ 0 h 95345"/>
                <a:gd name="connsiteX6" fmla="*/ 201930 w 201930"/>
                <a:gd name="connsiteY6" fmla="*/ 95345 h 9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930" h="95345">
                  <a:moveTo>
                    <a:pt x="201930" y="95345"/>
                  </a:moveTo>
                  <a:lnTo>
                    <a:pt x="163830" y="95345"/>
                  </a:lnTo>
                  <a:cubicBezTo>
                    <a:pt x="163830" y="63722"/>
                    <a:pt x="138113" y="38100"/>
                    <a:pt x="106585" y="38100"/>
                  </a:cubicBezTo>
                  <a:lnTo>
                    <a:pt x="0" y="38100"/>
                  </a:lnTo>
                  <a:lnTo>
                    <a:pt x="0" y="0"/>
                  </a:lnTo>
                  <a:lnTo>
                    <a:pt x="106585" y="0"/>
                  </a:lnTo>
                  <a:cubicBezTo>
                    <a:pt x="159163" y="-95"/>
                    <a:pt x="201930" y="42767"/>
                    <a:pt x="201930" y="95345"/>
                  </a:cubicBezTo>
                  <a:close/>
                </a:path>
              </a:pathLst>
            </a:custGeom>
            <a:grpFill/>
            <a:ln w="9525" cap="flat">
              <a:noFill/>
              <a:prstDash val="solid"/>
              <a:miter/>
            </a:ln>
          </p:spPr>
          <p:txBody>
            <a:bodyPr rtlCol="0" anchor="ctr"/>
            <a:lstStyle/>
            <a:p>
              <a:endParaRPr lang="en-IN"/>
            </a:p>
          </p:txBody>
        </p:sp>
      </p:grpSp>
      <p:grpSp>
        <p:nvGrpSpPr>
          <p:cNvPr id="37" name="Graphic 3">
            <a:extLst>
              <a:ext uri="{FF2B5EF4-FFF2-40B4-BE49-F238E27FC236}">
                <a16:creationId xmlns:a16="http://schemas.microsoft.com/office/drawing/2014/main" id="{80BC462D-259E-C26C-14D8-324D02923191}"/>
              </a:ext>
            </a:extLst>
          </p:cNvPr>
          <p:cNvGrpSpPr/>
          <p:nvPr/>
        </p:nvGrpSpPr>
        <p:grpSpPr>
          <a:xfrm>
            <a:off x="7272618" y="2489359"/>
            <a:ext cx="406754" cy="421332"/>
            <a:chOff x="4125277" y="409289"/>
            <a:chExt cx="403955" cy="418433"/>
          </a:xfrm>
          <a:solidFill>
            <a:schemeClr val="bg1"/>
          </a:solidFill>
        </p:grpSpPr>
        <p:sp>
          <p:nvSpPr>
            <p:cNvPr id="38" name="Freeform: Shape 37">
              <a:extLst>
                <a:ext uri="{FF2B5EF4-FFF2-40B4-BE49-F238E27FC236}">
                  <a16:creationId xmlns:a16="http://schemas.microsoft.com/office/drawing/2014/main" id="{059FBCD6-9E63-CEA4-D749-71873E28FAD8}"/>
                </a:ext>
              </a:extLst>
            </p:cNvPr>
            <p:cNvSpPr/>
            <p:nvPr/>
          </p:nvSpPr>
          <p:spPr>
            <a:xfrm>
              <a:off x="4176903" y="409289"/>
              <a:ext cx="300799" cy="300799"/>
            </a:xfrm>
            <a:custGeom>
              <a:avLst/>
              <a:gdLst>
                <a:gd name="connsiteX0" fmla="*/ 150400 w 300799"/>
                <a:gd name="connsiteY0" fmla="*/ 300800 h 300799"/>
                <a:gd name="connsiteX1" fmla="*/ 0 w 300799"/>
                <a:gd name="connsiteY1" fmla="*/ 150400 h 300799"/>
                <a:gd name="connsiteX2" fmla="*/ 150400 w 300799"/>
                <a:gd name="connsiteY2" fmla="*/ 0 h 300799"/>
                <a:gd name="connsiteX3" fmla="*/ 300800 w 300799"/>
                <a:gd name="connsiteY3" fmla="*/ 150400 h 300799"/>
                <a:gd name="connsiteX4" fmla="*/ 150400 w 300799"/>
                <a:gd name="connsiteY4" fmla="*/ 300800 h 300799"/>
                <a:gd name="connsiteX5" fmla="*/ 150400 w 300799"/>
                <a:gd name="connsiteY5" fmla="*/ 38005 h 300799"/>
                <a:gd name="connsiteX6" fmla="*/ 38100 w 300799"/>
                <a:gd name="connsiteY6" fmla="*/ 150305 h 300799"/>
                <a:gd name="connsiteX7" fmla="*/ 150400 w 300799"/>
                <a:gd name="connsiteY7" fmla="*/ 262604 h 300799"/>
                <a:gd name="connsiteX8" fmla="*/ 262700 w 300799"/>
                <a:gd name="connsiteY8" fmla="*/ 150305 h 300799"/>
                <a:gd name="connsiteX9" fmla="*/ 150400 w 300799"/>
                <a:gd name="connsiteY9" fmla="*/ 38005 h 30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0799" h="300799">
                  <a:moveTo>
                    <a:pt x="150400" y="300800"/>
                  </a:moveTo>
                  <a:cubicBezTo>
                    <a:pt x="67437" y="300800"/>
                    <a:pt x="0" y="233267"/>
                    <a:pt x="0" y="150400"/>
                  </a:cubicBezTo>
                  <a:cubicBezTo>
                    <a:pt x="0" y="67532"/>
                    <a:pt x="67437" y="0"/>
                    <a:pt x="150400" y="0"/>
                  </a:cubicBezTo>
                  <a:cubicBezTo>
                    <a:pt x="233362" y="0"/>
                    <a:pt x="300800" y="67532"/>
                    <a:pt x="300800" y="150400"/>
                  </a:cubicBezTo>
                  <a:cubicBezTo>
                    <a:pt x="300800" y="233267"/>
                    <a:pt x="233267" y="300800"/>
                    <a:pt x="150400" y="300800"/>
                  </a:cubicBezTo>
                  <a:close/>
                  <a:moveTo>
                    <a:pt x="150400" y="38005"/>
                  </a:moveTo>
                  <a:cubicBezTo>
                    <a:pt x="88487" y="38005"/>
                    <a:pt x="38100" y="88392"/>
                    <a:pt x="38100" y="150305"/>
                  </a:cubicBezTo>
                  <a:cubicBezTo>
                    <a:pt x="38100" y="212217"/>
                    <a:pt x="88487" y="262604"/>
                    <a:pt x="150400" y="262604"/>
                  </a:cubicBezTo>
                  <a:cubicBezTo>
                    <a:pt x="212312" y="262604"/>
                    <a:pt x="262700" y="212217"/>
                    <a:pt x="262700" y="150305"/>
                  </a:cubicBezTo>
                  <a:cubicBezTo>
                    <a:pt x="262700" y="88392"/>
                    <a:pt x="212312" y="38005"/>
                    <a:pt x="150400" y="38005"/>
                  </a:cubicBezTo>
                  <a:close/>
                </a:path>
              </a:pathLst>
            </a:custGeom>
            <a:grpFill/>
            <a:ln w="9525" cap="flat">
              <a:noFill/>
              <a:prstDash val="solid"/>
              <a:miter/>
            </a:ln>
          </p:spPr>
          <p:txBody>
            <a:bodyPr rtlCol="0" anchor="ctr"/>
            <a:lstStyle/>
            <a:p>
              <a:endParaRPr lang="en-IN"/>
            </a:p>
          </p:txBody>
        </p:sp>
        <p:sp>
          <p:nvSpPr>
            <p:cNvPr id="39" name="Freeform: Shape 38">
              <a:extLst>
                <a:ext uri="{FF2B5EF4-FFF2-40B4-BE49-F238E27FC236}">
                  <a16:creationId xmlns:a16="http://schemas.microsoft.com/office/drawing/2014/main" id="{B6C153CC-72A6-46FB-45DA-379DA69575F2}"/>
                </a:ext>
              </a:extLst>
            </p:cNvPr>
            <p:cNvSpPr/>
            <p:nvPr/>
          </p:nvSpPr>
          <p:spPr>
            <a:xfrm>
              <a:off x="4125277" y="732377"/>
              <a:ext cx="201929" cy="95345"/>
            </a:xfrm>
            <a:custGeom>
              <a:avLst/>
              <a:gdLst>
                <a:gd name="connsiteX0" fmla="*/ 38100 w 201929"/>
                <a:gd name="connsiteY0" fmla="*/ 95345 h 95345"/>
                <a:gd name="connsiteX1" fmla="*/ 0 w 201929"/>
                <a:gd name="connsiteY1" fmla="*/ 95345 h 95345"/>
                <a:gd name="connsiteX2" fmla="*/ 95345 w 201929"/>
                <a:gd name="connsiteY2" fmla="*/ 0 h 95345"/>
                <a:gd name="connsiteX3" fmla="*/ 201930 w 201929"/>
                <a:gd name="connsiteY3" fmla="*/ 0 h 95345"/>
                <a:gd name="connsiteX4" fmla="*/ 201930 w 201929"/>
                <a:gd name="connsiteY4" fmla="*/ 38100 h 95345"/>
                <a:gd name="connsiteX5" fmla="*/ 95345 w 201929"/>
                <a:gd name="connsiteY5" fmla="*/ 38100 h 95345"/>
                <a:gd name="connsiteX6" fmla="*/ 38100 w 201929"/>
                <a:gd name="connsiteY6" fmla="*/ 95345 h 9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929" h="95345">
                  <a:moveTo>
                    <a:pt x="38100" y="95345"/>
                  </a:moveTo>
                  <a:lnTo>
                    <a:pt x="0" y="95345"/>
                  </a:lnTo>
                  <a:cubicBezTo>
                    <a:pt x="0" y="42767"/>
                    <a:pt x="42767" y="0"/>
                    <a:pt x="95345" y="0"/>
                  </a:cubicBezTo>
                  <a:lnTo>
                    <a:pt x="201930" y="0"/>
                  </a:lnTo>
                  <a:lnTo>
                    <a:pt x="201930" y="38100"/>
                  </a:lnTo>
                  <a:lnTo>
                    <a:pt x="95345" y="38100"/>
                  </a:lnTo>
                  <a:cubicBezTo>
                    <a:pt x="63817" y="38005"/>
                    <a:pt x="38100" y="63722"/>
                    <a:pt x="38100" y="95345"/>
                  </a:cubicBezTo>
                  <a:close/>
                </a:path>
              </a:pathLst>
            </a:custGeom>
            <a:grpFill/>
            <a:ln w="9525" cap="flat">
              <a:noFill/>
              <a:prstDash val="solid"/>
              <a:miter/>
            </a:ln>
          </p:spPr>
          <p:txBody>
            <a:bodyPr rtlCol="0" anchor="ctr"/>
            <a:lstStyle/>
            <a:p>
              <a:endParaRPr lang="en-IN"/>
            </a:p>
          </p:txBody>
        </p:sp>
        <p:sp>
          <p:nvSpPr>
            <p:cNvPr id="40" name="Freeform: Shape 39">
              <a:extLst>
                <a:ext uri="{FF2B5EF4-FFF2-40B4-BE49-F238E27FC236}">
                  <a16:creationId xmlns:a16="http://schemas.microsoft.com/office/drawing/2014/main" id="{DC418E00-15B3-7860-703A-BEA31B62630B}"/>
                </a:ext>
              </a:extLst>
            </p:cNvPr>
            <p:cNvSpPr/>
            <p:nvPr/>
          </p:nvSpPr>
          <p:spPr>
            <a:xfrm>
              <a:off x="4327302" y="732377"/>
              <a:ext cx="201930" cy="95345"/>
            </a:xfrm>
            <a:custGeom>
              <a:avLst/>
              <a:gdLst>
                <a:gd name="connsiteX0" fmla="*/ 201930 w 201930"/>
                <a:gd name="connsiteY0" fmla="*/ 95345 h 95345"/>
                <a:gd name="connsiteX1" fmla="*/ 163830 w 201930"/>
                <a:gd name="connsiteY1" fmla="*/ 95345 h 95345"/>
                <a:gd name="connsiteX2" fmla="*/ 106585 w 201930"/>
                <a:gd name="connsiteY2" fmla="*/ 38100 h 95345"/>
                <a:gd name="connsiteX3" fmla="*/ 0 w 201930"/>
                <a:gd name="connsiteY3" fmla="*/ 38100 h 95345"/>
                <a:gd name="connsiteX4" fmla="*/ 0 w 201930"/>
                <a:gd name="connsiteY4" fmla="*/ 0 h 95345"/>
                <a:gd name="connsiteX5" fmla="*/ 106585 w 201930"/>
                <a:gd name="connsiteY5" fmla="*/ 0 h 95345"/>
                <a:gd name="connsiteX6" fmla="*/ 201930 w 201930"/>
                <a:gd name="connsiteY6" fmla="*/ 95345 h 9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930" h="95345">
                  <a:moveTo>
                    <a:pt x="201930" y="95345"/>
                  </a:moveTo>
                  <a:lnTo>
                    <a:pt x="163830" y="95345"/>
                  </a:lnTo>
                  <a:cubicBezTo>
                    <a:pt x="163830" y="63722"/>
                    <a:pt x="138113" y="38100"/>
                    <a:pt x="106585" y="38100"/>
                  </a:cubicBezTo>
                  <a:lnTo>
                    <a:pt x="0" y="38100"/>
                  </a:lnTo>
                  <a:lnTo>
                    <a:pt x="0" y="0"/>
                  </a:lnTo>
                  <a:lnTo>
                    <a:pt x="106585" y="0"/>
                  </a:lnTo>
                  <a:cubicBezTo>
                    <a:pt x="159163" y="-95"/>
                    <a:pt x="201930" y="42767"/>
                    <a:pt x="201930" y="95345"/>
                  </a:cubicBezTo>
                  <a:close/>
                </a:path>
              </a:pathLst>
            </a:custGeom>
            <a:grpFill/>
            <a:ln w="9525" cap="flat">
              <a:noFill/>
              <a:prstDash val="solid"/>
              <a:miter/>
            </a:ln>
          </p:spPr>
          <p:txBody>
            <a:bodyPr rtlCol="0" anchor="ctr"/>
            <a:lstStyle/>
            <a:p>
              <a:endParaRPr lang="en-IN"/>
            </a:p>
          </p:txBody>
        </p:sp>
      </p:grpSp>
      <p:grpSp>
        <p:nvGrpSpPr>
          <p:cNvPr id="41" name="Graphic 3">
            <a:extLst>
              <a:ext uri="{FF2B5EF4-FFF2-40B4-BE49-F238E27FC236}">
                <a16:creationId xmlns:a16="http://schemas.microsoft.com/office/drawing/2014/main" id="{F2710533-C6FE-B64B-4360-29B10AC8C528}"/>
              </a:ext>
            </a:extLst>
          </p:cNvPr>
          <p:cNvGrpSpPr/>
          <p:nvPr/>
        </p:nvGrpSpPr>
        <p:grpSpPr>
          <a:xfrm>
            <a:off x="10032511" y="2921159"/>
            <a:ext cx="406754" cy="421332"/>
            <a:chOff x="4125277" y="409289"/>
            <a:chExt cx="403955" cy="418433"/>
          </a:xfrm>
          <a:solidFill>
            <a:schemeClr val="bg1"/>
          </a:solidFill>
        </p:grpSpPr>
        <p:sp>
          <p:nvSpPr>
            <p:cNvPr id="42" name="Freeform: Shape 41">
              <a:extLst>
                <a:ext uri="{FF2B5EF4-FFF2-40B4-BE49-F238E27FC236}">
                  <a16:creationId xmlns:a16="http://schemas.microsoft.com/office/drawing/2014/main" id="{CF5F57D7-3319-9785-CC23-358F1FBE8103}"/>
                </a:ext>
              </a:extLst>
            </p:cNvPr>
            <p:cNvSpPr/>
            <p:nvPr/>
          </p:nvSpPr>
          <p:spPr>
            <a:xfrm>
              <a:off x="4176903" y="409289"/>
              <a:ext cx="300799" cy="300799"/>
            </a:xfrm>
            <a:custGeom>
              <a:avLst/>
              <a:gdLst>
                <a:gd name="connsiteX0" fmla="*/ 150400 w 300799"/>
                <a:gd name="connsiteY0" fmla="*/ 300800 h 300799"/>
                <a:gd name="connsiteX1" fmla="*/ 0 w 300799"/>
                <a:gd name="connsiteY1" fmla="*/ 150400 h 300799"/>
                <a:gd name="connsiteX2" fmla="*/ 150400 w 300799"/>
                <a:gd name="connsiteY2" fmla="*/ 0 h 300799"/>
                <a:gd name="connsiteX3" fmla="*/ 300800 w 300799"/>
                <a:gd name="connsiteY3" fmla="*/ 150400 h 300799"/>
                <a:gd name="connsiteX4" fmla="*/ 150400 w 300799"/>
                <a:gd name="connsiteY4" fmla="*/ 300800 h 300799"/>
                <a:gd name="connsiteX5" fmla="*/ 150400 w 300799"/>
                <a:gd name="connsiteY5" fmla="*/ 38005 h 300799"/>
                <a:gd name="connsiteX6" fmla="*/ 38100 w 300799"/>
                <a:gd name="connsiteY6" fmla="*/ 150305 h 300799"/>
                <a:gd name="connsiteX7" fmla="*/ 150400 w 300799"/>
                <a:gd name="connsiteY7" fmla="*/ 262604 h 300799"/>
                <a:gd name="connsiteX8" fmla="*/ 262700 w 300799"/>
                <a:gd name="connsiteY8" fmla="*/ 150305 h 300799"/>
                <a:gd name="connsiteX9" fmla="*/ 150400 w 300799"/>
                <a:gd name="connsiteY9" fmla="*/ 38005 h 30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0799" h="300799">
                  <a:moveTo>
                    <a:pt x="150400" y="300800"/>
                  </a:moveTo>
                  <a:cubicBezTo>
                    <a:pt x="67437" y="300800"/>
                    <a:pt x="0" y="233267"/>
                    <a:pt x="0" y="150400"/>
                  </a:cubicBezTo>
                  <a:cubicBezTo>
                    <a:pt x="0" y="67532"/>
                    <a:pt x="67437" y="0"/>
                    <a:pt x="150400" y="0"/>
                  </a:cubicBezTo>
                  <a:cubicBezTo>
                    <a:pt x="233362" y="0"/>
                    <a:pt x="300800" y="67532"/>
                    <a:pt x="300800" y="150400"/>
                  </a:cubicBezTo>
                  <a:cubicBezTo>
                    <a:pt x="300800" y="233267"/>
                    <a:pt x="233267" y="300800"/>
                    <a:pt x="150400" y="300800"/>
                  </a:cubicBezTo>
                  <a:close/>
                  <a:moveTo>
                    <a:pt x="150400" y="38005"/>
                  </a:moveTo>
                  <a:cubicBezTo>
                    <a:pt x="88487" y="38005"/>
                    <a:pt x="38100" y="88392"/>
                    <a:pt x="38100" y="150305"/>
                  </a:cubicBezTo>
                  <a:cubicBezTo>
                    <a:pt x="38100" y="212217"/>
                    <a:pt x="88487" y="262604"/>
                    <a:pt x="150400" y="262604"/>
                  </a:cubicBezTo>
                  <a:cubicBezTo>
                    <a:pt x="212312" y="262604"/>
                    <a:pt x="262700" y="212217"/>
                    <a:pt x="262700" y="150305"/>
                  </a:cubicBezTo>
                  <a:cubicBezTo>
                    <a:pt x="262700" y="88392"/>
                    <a:pt x="212312" y="38005"/>
                    <a:pt x="150400" y="38005"/>
                  </a:cubicBezTo>
                  <a:close/>
                </a:path>
              </a:pathLst>
            </a:custGeom>
            <a:grpFill/>
            <a:ln w="9525" cap="flat">
              <a:noFill/>
              <a:prstDash val="solid"/>
              <a:miter/>
            </a:ln>
          </p:spPr>
          <p:txBody>
            <a:bodyPr rtlCol="0" anchor="ctr"/>
            <a:lstStyle/>
            <a:p>
              <a:endParaRPr lang="en-IN"/>
            </a:p>
          </p:txBody>
        </p:sp>
        <p:sp>
          <p:nvSpPr>
            <p:cNvPr id="43" name="Freeform: Shape 42">
              <a:extLst>
                <a:ext uri="{FF2B5EF4-FFF2-40B4-BE49-F238E27FC236}">
                  <a16:creationId xmlns:a16="http://schemas.microsoft.com/office/drawing/2014/main" id="{2934B8A2-C83F-F491-8668-0D7B0F300E31}"/>
                </a:ext>
              </a:extLst>
            </p:cNvPr>
            <p:cNvSpPr/>
            <p:nvPr/>
          </p:nvSpPr>
          <p:spPr>
            <a:xfrm>
              <a:off x="4125277" y="732377"/>
              <a:ext cx="201929" cy="95345"/>
            </a:xfrm>
            <a:custGeom>
              <a:avLst/>
              <a:gdLst>
                <a:gd name="connsiteX0" fmla="*/ 38100 w 201929"/>
                <a:gd name="connsiteY0" fmla="*/ 95345 h 95345"/>
                <a:gd name="connsiteX1" fmla="*/ 0 w 201929"/>
                <a:gd name="connsiteY1" fmla="*/ 95345 h 95345"/>
                <a:gd name="connsiteX2" fmla="*/ 95345 w 201929"/>
                <a:gd name="connsiteY2" fmla="*/ 0 h 95345"/>
                <a:gd name="connsiteX3" fmla="*/ 201930 w 201929"/>
                <a:gd name="connsiteY3" fmla="*/ 0 h 95345"/>
                <a:gd name="connsiteX4" fmla="*/ 201930 w 201929"/>
                <a:gd name="connsiteY4" fmla="*/ 38100 h 95345"/>
                <a:gd name="connsiteX5" fmla="*/ 95345 w 201929"/>
                <a:gd name="connsiteY5" fmla="*/ 38100 h 95345"/>
                <a:gd name="connsiteX6" fmla="*/ 38100 w 201929"/>
                <a:gd name="connsiteY6" fmla="*/ 95345 h 9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929" h="95345">
                  <a:moveTo>
                    <a:pt x="38100" y="95345"/>
                  </a:moveTo>
                  <a:lnTo>
                    <a:pt x="0" y="95345"/>
                  </a:lnTo>
                  <a:cubicBezTo>
                    <a:pt x="0" y="42767"/>
                    <a:pt x="42767" y="0"/>
                    <a:pt x="95345" y="0"/>
                  </a:cubicBezTo>
                  <a:lnTo>
                    <a:pt x="201930" y="0"/>
                  </a:lnTo>
                  <a:lnTo>
                    <a:pt x="201930" y="38100"/>
                  </a:lnTo>
                  <a:lnTo>
                    <a:pt x="95345" y="38100"/>
                  </a:lnTo>
                  <a:cubicBezTo>
                    <a:pt x="63817" y="38005"/>
                    <a:pt x="38100" y="63722"/>
                    <a:pt x="38100" y="95345"/>
                  </a:cubicBezTo>
                  <a:close/>
                </a:path>
              </a:pathLst>
            </a:custGeom>
            <a:grpFill/>
            <a:ln w="9525" cap="flat">
              <a:noFill/>
              <a:prstDash val="solid"/>
              <a:miter/>
            </a:ln>
          </p:spPr>
          <p:txBody>
            <a:bodyPr rtlCol="0" anchor="ctr"/>
            <a:lstStyle/>
            <a:p>
              <a:endParaRPr lang="en-IN"/>
            </a:p>
          </p:txBody>
        </p:sp>
        <p:sp>
          <p:nvSpPr>
            <p:cNvPr id="44" name="Freeform: Shape 43">
              <a:extLst>
                <a:ext uri="{FF2B5EF4-FFF2-40B4-BE49-F238E27FC236}">
                  <a16:creationId xmlns:a16="http://schemas.microsoft.com/office/drawing/2014/main" id="{B1269D49-F291-089D-28DA-F0D23EA5C35A}"/>
                </a:ext>
              </a:extLst>
            </p:cNvPr>
            <p:cNvSpPr/>
            <p:nvPr/>
          </p:nvSpPr>
          <p:spPr>
            <a:xfrm>
              <a:off x="4327302" y="732377"/>
              <a:ext cx="201930" cy="95345"/>
            </a:xfrm>
            <a:custGeom>
              <a:avLst/>
              <a:gdLst>
                <a:gd name="connsiteX0" fmla="*/ 201930 w 201930"/>
                <a:gd name="connsiteY0" fmla="*/ 95345 h 95345"/>
                <a:gd name="connsiteX1" fmla="*/ 163830 w 201930"/>
                <a:gd name="connsiteY1" fmla="*/ 95345 h 95345"/>
                <a:gd name="connsiteX2" fmla="*/ 106585 w 201930"/>
                <a:gd name="connsiteY2" fmla="*/ 38100 h 95345"/>
                <a:gd name="connsiteX3" fmla="*/ 0 w 201930"/>
                <a:gd name="connsiteY3" fmla="*/ 38100 h 95345"/>
                <a:gd name="connsiteX4" fmla="*/ 0 w 201930"/>
                <a:gd name="connsiteY4" fmla="*/ 0 h 95345"/>
                <a:gd name="connsiteX5" fmla="*/ 106585 w 201930"/>
                <a:gd name="connsiteY5" fmla="*/ 0 h 95345"/>
                <a:gd name="connsiteX6" fmla="*/ 201930 w 201930"/>
                <a:gd name="connsiteY6" fmla="*/ 95345 h 9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930" h="95345">
                  <a:moveTo>
                    <a:pt x="201930" y="95345"/>
                  </a:moveTo>
                  <a:lnTo>
                    <a:pt x="163830" y="95345"/>
                  </a:lnTo>
                  <a:cubicBezTo>
                    <a:pt x="163830" y="63722"/>
                    <a:pt x="138113" y="38100"/>
                    <a:pt x="106585" y="38100"/>
                  </a:cubicBezTo>
                  <a:lnTo>
                    <a:pt x="0" y="38100"/>
                  </a:lnTo>
                  <a:lnTo>
                    <a:pt x="0" y="0"/>
                  </a:lnTo>
                  <a:lnTo>
                    <a:pt x="106585" y="0"/>
                  </a:lnTo>
                  <a:cubicBezTo>
                    <a:pt x="159163" y="-95"/>
                    <a:pt x="201930" y="42767"/>
                    <a:pt x="201930" y="95345"/>
                  </a:cubicBezTo>
                  <a:close/>
                </a:path>
              </a:pathLst>
            </a:custGeom>
            <a:grpFill/>
            <a:ln w="9525" cap="flat">
              <a:noFill/>
              <a:prstDash val="solid"/>
              <a:miter/>
            </a:ln>
          </p:spPr>
          <p:txBody>
            <a:bodyPr rtlCol="0" anchor="ctr"/>
            <a:lstStyle/>
            <a:p>
              <a:endParaRPr lang="en-IN"/>
            </a:p>
          </p:txBody>
        </p:sp>
      </p:grpSp>
    </p:spTree>
    <p:extLst>
      <p:ext uri="{BB962C8B-B14F-4D97-AF65-F5344CB8AC3E}">
        <p14:creationId xmlns:p14="http://schemas.microsoft.com/office/powerpoint/2010/main" val="14538105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704905A9-93EE-3E48-5C86-1E0EB729632A}"/>
              </a:ext>
            </a:extLst>
          </p:cNvPr>
          <p:cNvSpPr>
            <a:spLocks noGrp="1"/>
          </p:cNvSpPr>
          <p:nvPr>
            <p:ph type="title"/>
          </p:nvPr>
        </p:nvSpPr>
        <p:spPr/>
        <p:txBody>
          <a:bodyPr>
            <a:normAutofit/>
          </a:bodyPr>
          <a:lstStyle/>
          <a:p>
            <a:r>
              <a:rPr lang="en-IN" dirty="0"/>
              <a:t>Table </a:t>
            </a:r>
          </a:p>
        </p:txBody>
      </p:sp>
      <p:sp>
        <p:nvSpPr>
          <p:cNvPr id="18" name="Text Placeholder 17">
            <a:extLst>
              <a:ext uri="{FF2B5EF4-FFF2-40B4-BE49-F238E27FC236}">
                <a16:creationId xmlns:a16="http://schemas.microsoft.com/office/drawing/2014/main" id="{1660F4C1-7899-043C-29F0-8C42FFDA4663}"/>
              </a:ext>
            </a:extLst>
          </p:cNvPr>
          <p:cNvSpPr>
            <a:spLocks noGrp="1"/>
          </p:cNvSpPr>
          <p:nvPr>
            <p:ph type="body" sz="quarter" idx="12"/>
          </p:nvPr>
        </p:nvSpPr>
        <p:spPr/>
        <p:txBody>
          <a:bodyPr/>
          <a:lstStyle/>
          <a:p>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In </a:t>
            </a:r>
            <a:r>
              <a:rPr lang="en-IN" dirty="0" err="1"/>
              <a:t>commodo</a:t>
            </a:r>
            <a:r>
              <a:rPr lang="en-IN" dirty="0"/>
              <a:t> </a:t>
            </a:r>
            <a:r>
              <a:rPr lang="en-IN" dirty="0" err="1"/>
              <a:t>tellus</a:t>
            </a:r>
            <a:r>
              <a:rPr lang="en-IN" dirty="0"/>
              <a:t> </a:t>
            </a:r>
            <a:r>
              <a:rPr lang="en-IN" dirty="0" err="1"/>
              <a:t>nec</a:t>
            </a:r>
            <a:r>
              <a:rPr lang="en-IN" dirty="0"/>
              <a:t> </a:t>
            </a:r>
            <a:r>
              <a:rPr lang="en-IN" dirty="0" err="1"/>
              <a:t>pretium</a:t>
            </a:r>
            <a:r>
              <a:rPr lang="en-IN" dirty="0"/>
              <a:t> </a:t>
            </a:r>
            <a:r>
              <a:rPr lang="en-IN" dirty="0" err="1"/>
              <a:t>consectetur</a:t>
            </a:r>
            <a:r>
              <a:rPr lang="en-IN" dirty="0"/>
              <a:t>. </a:t>
            </a:r>
          </a:p>
        </p:txBody>
      </p:sp>
      <p:sp>
        <p:nvSpPr>
          <p:cNvPr id="19" name="Text Placeholder 18">
            <a:extLst>
              <a:ext uri="{FF2B5EF4-FFF2-40B4-BE49-F238E27FC236}">
                <a16:creationId xmlns:a16="http://schemas.microsoft.com/office/drawing/2014/main" id="{16E513FC-F371-431E-07BE-90A28B9EA877}"/>
              </a:ext>
            </a:extLst>
          </p:cNvPr>
          <p:cNvSpPr>
            <a:spLocks noGrp="1"/>
          </p:cNvSpPr>
          <p:nvPr>
            <p:ph type="body" sz="quarter" idx="13"/>
          </p:nvPr>
        </p:nvSpPr>
        <p:spPr/>
        <p:txBody>
          <a:bodyPr/>
          <a:lstStyle/>
          <a:p>
            <a:r>
              <a:rPr lang="en-IN" dirty="0"/>
              <a:t>Lorem </a:t>
            </a:r>
          </a:p>
          <a:p>
            <a:r>
              <a:rPr lang="en-IN" dirty="0"/>
              <a:t>ipsum </a:t>
            </a:r>
            <a:r>
              <a:rPr lang="en-IN" dirty="0" err="1"/>
              <a:t>dolor</a:t>
            </a:r>
            <a:r>
              <a:rPr lang="en-IN" dirty="0"/>
              <a:t> </a:t>
            </a:r>
          </a:p>
        </p:txBody>
      </p:sp>
      <p:pic>
        <p:nvPicPr>
          <p:cNvPr id="22" name="Picture Placeholder 21" descr="A close up of a truck&#10;&#10;Description automatically generated">
            <a:extLst>
              <a:ext uri="{FF2B5EF4-FFF2-40B4-BE49-F238E27FC236}">
                <a16:creationId xmlns:a16="http://schemas.microsoft.com/office/drawing/2014/main" id="{B7849667-F28D-9691-E2C8-70ADE8B929B8}"/>
              </a:ext>
            </a:extLst>
          </p:cNvPr>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a:stretch>
            <a:fillRect/>
          </a:stretch>
        </p:blipFill>
        <p:spPr/>
      </p:pic>
      <p:graphicFrame>
        <p:nvGraphicFramePr>
          <p:cNvPr id="20" name="Table 3">
            <a:extLst>
              <a:ext uri="{FF2B5EF4-FFF2-40B4-BE49-F238E27FC236}">
                <a16:creationId xmlns:a16="http://schemas.microsoft.com/office/drawing/2014/main" id="{93E21877-9003-A3B1-07DD-7F172DE48716}"/>
              </a:ext>
            </a:extLst>
          </p:cNvPr>
          <p:cNvGraphicFramePr>
            <a:graphicFrameLocks noGrp="1"/>
          </p:cNvGraphicFramePr>
          <p:nvPr>
            <p:extLst>
              <p:ext uri="{D42A27DB-BD31-4B8C-83A1-F6EECF244321}">
                <p14:modId xmlns:p14="http://schemas.microsoft.com/office/powerpoint/2010/main" val="982834715"/>
              </p:ext>
            </p:extLst>
          </p:nvPr>
        </p:nvGraphicFramePr>
        <p:xfrm>
          <a:off x="786131" y="1859527"/>
          <a:ext cx="5062219" cy="3654718"/>
        </p:xfrm>
        <a:graphic>
          <a:graphicData uri="http://schemas.openxmlformats.org/drawingml/2006/table">
            <a:tbl>
              <a:tblPr firstRow="1" bandRow="1">
                <a:tableStyleId>{5C22544A-7EE6-4342-B048-85BDC9FD1C3A}</a:tableStyleId>
              </a:tblPr>
              <a:tblGrid>
                <a:gridCol w="1236212">
                  <a:extLst>
                    <a:ext uri="{9D8B030D-6E8A-4147-A177-3AD203B41FA5}">
                      <a16:colId xmlns:a16="http://schemas.microsoft.com/office/drawing/2014/main" val="477141114"/>
                    </a:ext>
                  </a:extLst>
                </a:gridCol>
                <a:gridCol w="3826007">
                  <a:extLst>
                    <a:ext uri="{9D8B030D-6E8A-4147-A177-3AD203B41FA5}">
                      <a16:colId xmlns:a16="http://schemas.microsoft.com/office/drawing/2014/main" val="830694543"/>
                    </a:ext>
                  </a:extLst>
                </a:gridCol>
              </a:tblGrid>
              <a:tr h="462382">
                <a:tc>
                  <a:txBody>
                    <a:bodyPr/>
                    <a:lstStyle/>
                    <a:p>
                      <a:r>
                        <a:rPr lang="en-GB" sz="1200" dirty="0">
                          <a:solidFill>
                            <a:schemeClr val="bg1"/>
                          </a:solidFill>
                          <a:latin typeface="+mn-lt"/>
                        </a:rPr>
                        <a:t>Lorem Ipsum</a:t>
                      </a:r>
                    </a:p>
                  </a:txBody>
                  <a:tcPr marL="45720" marR="45720"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200" dirty="0">
                          <a:solidFill>
                            <a:schemeClr val="bg1"/>
                          </a:solidFill>
                          <a:latin typeface="+mn-lt"/>
                        </a:rPr>
                        <a:t>Morbi </a:t>
                      </a:r>
                      <a:r>
                        <a:rPr lang="en-GB" sz="1200" dirty="0" err="1">
                          <a:solidFill>
                            <a:schemeClr val="bg1"/>
                          </a:solidFill>
                          <a:latin typeface="+mn-lt"/>
                        </a:rPr>
                        <a:t>luctus</a:t>
                      </a:r>
                      <a:r>
                        <a:rPr lang="en-GB" sz="1200" dirty="0">
                          <a:solidFill>
                            <a:schemeClr val="bg1"/>
                          </a:solidFill>
                          <a:latin typeface="+mn-lt"/>
                        </a:rPr>
                        <a:t> </a:t>
                      </a:r>
                      <a:r>
                        <a:rPr lang="en-GB" sz="1200" dirty="0" err="1">
                          <a:solidFill>
                            <a:schemeClr val="bg1"/>
                          </a:solidFill>
                          <a:latin typeface="+mn-lt"/>
                        </a:rPr>
                        <a:t>nibh</a:t>
                      </a:r>
                      <a:r>
                        <a:rPr lang="en-GB" sz="1200" dirty="0">
                          <a:solidFill>
                            <a:schemeClr val="bg1"/>
                          </a:solidFill>
                          <a:latin typeface="+mn-lt"/>
                        </a:rPr>
                        <a:t> </a:t>
                      </a:r>
                      <a:r>
                        <a:rPr lang="en-GB" sz="1200" dirty="0" err="1">
                          <a:solidFill>
                            <a:schemeClr val="bg1"/>
                          </a:solidFill>
                          <a:latin typeface="+mn-lt"/>
                        </a:rPr>
                        <a:t>sed</a:t>
                      </a:r>
                      <a:r>
                        <a:rPr lang="en-GB" sz="1200" dirty="0">
                          <a:solidFill>
                            <a:schemeClr val="bg1"/>
                          </a:solidFill>
                          <a:latin typeface="+mn-lt"/>
                        </a:rPr>
                        <a:t> </a:t>
                      </a:r>
                      <a:r>
                        <a:rPr lang="en-GB" sz="1200" dirty="0" err="1">
                          <a:solidFill>
                            <a:schemeClr val="bg1"/>
                          </a:solidFill>
                          <a:latin typeface="+mn-lt"/>
                        </a:rPr>
                        <a:t>facilisis</a:t>
                      </a:r>
                      <a:endParaRPr lang="en-GB" sz="1200" dirty="0">
                        <a:solidFill>
                          <a:schemeClr val="bg1"/>
                        </a:solidFill>
                        <a:latin typeface="+mn-lt"/>
                      </a:endParaRPr>
                    </a:p>
                  </a:txBody>
                  <a:tcPr marL="45720" marR="45720"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31875823"/>
                  </a:ext>
                </a:extLst>
              </a:tr>
              <a:tr h="5320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chemeClr val="bg1"/>
                          </a:solidFill>
                          <a:effectLst/>
                          <a:uLnTx/>
                          <a:uFillTx/>
                          <a:latin typeface="+mn-lt"/>
                          <a:ea typeface="+mn-ea"/>
                          <a:cs typeface="+mn-cs"/>
                        </a:rPr>
                        <a:t>Lorem Ipsum</a:t>
                      </a:r>
                    </a:p>
                  </a:txBody>
                  <a:tcPr marL="45720" marR="4572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0" lang="en-GB" sz="1100" b="0" i="0" u="none" strike="noStrike" kern="1200" cap="none" spc="0" normalizeH="0" baseline="0" dirty="0">
                          <a:ln>
                            <a:noFill/>
                          </a:ln>
                          <a:solidFill>
                            <a:schemeClr val="bg1"/>
                          </a:solidFill>
                          <a:effectLst/>
                          <a:uLnTx/>
                          <a:uFillTx/>
                          <a:latin typeface="+mn-lt"/>
                          <a:ea typeface="+mn-ea"/>
                          <a:cs typeface="+mn-cs"/>
                        </a:rPr>
                        <a:t>Morbi </a:t>
                      </a:r>
                      <a:r>
                        <a:rPr kumimoji="0" lang="en-GB" sz="1100" b="0" i="0" u="none" strike="noStrike" kern="1200" cap="none" spc="0" normalizeH="0" baseline="0" dirty="0" err="1">
                          <a:ln>
                            <a:noFill/>
                          </a:ln>
                          <a:solidFill>
                            <a:schemeClr val="bg1"/>
                          </a:solidFill>
                          <a:effectLst/>
                          <a:uLnTx/>
                          <a:uFillTx/>
                          <a:latin typeface="+mn-lt"/>
                          <a:ea typeface="+mn-ea"/>
                          <a:cs typeface="+mn-cs"/>
                        </a:rPr>
                        <a:t>luctus</a:t>
                      </a:r>
                      <a:r>
                        <a:rPr kumimoji="0" lang="en-GB" sz="1100" b="0" i="0" u="none" strike="noStrike" kern="1200" cap="none" spc="0" normalizeH="0" baseline="0" dirty="0">
                          <a:ln>
                            <a:noFill/>
                          </a:ln>
                          <a:solidFill>
                            <a:schemeClr val="bg1"/>
                          </a:solidFill>
                          <a:effectLst/>
                          <a:uLnTx/>
                          <a:uFillTx/>
                          <a:latin typeface="+mn-lt"/>
                          <a:ea typeface="+mn-ea"/>
                          <a:cs typeface="+mn-cs"/>
                        </a:rPr>
                        <a:t> </a:t>
                      </a:r>
                      <a:r>
                        <a:rPr kumimoji="0" lang="en-GB" sz="1100" b="0" i="0" u="none" strike="noStrike" kern="1200" cap="none" spc="0" normalizeH="0" baseline="0" dirty="0" err="1">
                          <a:ln>
                            <a:noFill/>
                          </a:ln>
                          <a:solidFill>
                            <a:schemeClr val="bg1"/>
                          </a:solidFill>
                          <a:effectLst/>
                          <a:uLnTx/>
                          <a:uFillTx/>
                          <a:latin typeface="+mn-lt"/>
                          <a:ea typeface="+mn-ea"/>
                          <a:cs typeface="+mn-cs"/>
                        </a:rPr>
                        <a:t>nibh</a:t>
                      </a:r>
                      <a:r>
                        <a:rPr kumimoji="0" lang="en-GB" sz="1100" b="0" i="0" u="none" strike="noStrike" kern="1200" cap="none" spc="0" normalizeH="0" baseline="0" dirty="0">
                          <a:ln>
                            <a:noFill/>
                          </a:ln>
                          <a:solidFill>
                            <a:schemeClr val="bg1"/>
                          </a:solidFill>
                          <a:effectLst/>
                          <a:uLnTx/>
                          <a:uFillTx/>
                          <a:latin typeface="+mn-lt"/>
                          <a:ea typeface="+mn-ea"/>
                          <a:cs typeface="+mn-cs"/>
                        </a:rPr>
                        <a:t> </a:t>
                      </a:r>
                      <a:r>
                        <a:rPr kumimoji="0" lang="en-GB" sz="1100" b="0" i="0" u="none" strike="noStrike" kern="1200" cap="none" spc="0" normalizeH="0" baseline="0" dirty="0" err="1">
                          <a:ln>
                            <a:noFill/>
                          </a:ln>
                          <a:solidFill>
                            <a:schemeClr val="bg1"/>
                          </a:solidFill>
                          <a:effectLst/>
                          <a:uLnTx/>
                          <a:uFillTx/>
                          <a:latin typeface="+mn-lt"/>
                          <a:ea typeface="+mn-ea"/>
                          <a:cs typeface="+mn-cs"/>
                        </a:rPr>
                        <a:t>sed</a:t>
                      </a:r>
                      <a:r>
                        <a:rPr kumimoji="0" lang="en-GB" sz="1100" b="0" i="0" u="none" strike="noStrike" kern="1200" cap="none" spc="0" normalizeH="0" baseline="0" dirty="0">
                          <a:ln>
                            <a:noFill/>
                          </a:ln>
                          <a:solidFill>
                            <a:schemeClr val="bg1"/>
                          </a:solidFill>
                          <a:effectLst/>
                          <a:uLnTx/>
                          <a:uFillTx/>
                          <a:latin typeface="+mn-lt"/>
                          <a:ea typeface="+mn-ea"/>
                          <a:cs typeface="+mn-cs"/>
                        </a:rPr>
                        <a:t> </a:t>
                      </a:r>
                      <a:r>
                        <a:rPr kumimoji="0" lang="en-GB" sz="1100" b="0" i="0" u="none" strike="noStrike" kern="1200" cap="none" spc="0" normalizeH="0" baseline="0" dirty="0" err="1">
                          <a:ln>
                            <a:noFill/>
                          </a:ln>
                          <a:solidFill>
                            <a:schemeClr val="bg1"/>
                          </a:solidFill>
                          <a:effectLst/>
                          <a:uLnTx/>
                          <a:uFillTx/>
                          <a:latin typeface="+mn-lt"/>
                          <a:ea typeface="+mn-ea"/>
                          <a:cs typeface="+mn-cs"/>
                        </a:rPr>
                        <a:t>facilisis</a:t>
                      </a:r>
                      <a:r>
                        <a:rPr kumimoji="0" lang="en-GB" sz="1100" b="0" i="0" u="none" strike="noStrike" kern="1200" cap="none" spc="0" normalizeH="0" baseline="0" dirty="0">
                          <a:ln>
                            <a:noFill/>
                          </a:ln>
                          <a:solidFill>
                            <a:schemeClr val="bg1"/>
                          </a:solidFill>
                          <a:effectLst/>
                          <a:uLnTx/>
                          <a:uFillTx/>
                          <a:latin typeface="+mn-lt"/>
                          <a:ea typeface="+mn-ea"/>
                          <a:cs typeface="+mn-cs"/>
                        </a:rPr>
                        <a:t> </a:t>
                      </a:r>
                      <a:r>
                        <a:rPr kumimoji="0" lang="en-GB" sz="1100" b="0" i="0" u="none" strike="noStrike" kern="1200" cap="none" spc="0" normalizeH="0" baseline="0" dirty="0" err="1">
                          <a:ln>
                            <a:noFill/>
                          </a:ln>
                          <a:solidFill>
                            <a:schemeClr val="bg1"/>
                          </a:solidFill>
                          <a:effectLst/>
                          <a:uLnTx/>
                          <a:uFillTx/>
                          <a:latin typeface="+mn-lt"/>
                          <a:ea typeface="+mn-ea"/>
                          <a:cs typeface="+mn-cs"/>
                        </a:rPr>
                        <a:t>elementum</a:t>
                      </a:r>
                      <a:r>
                        <a:rPr kumimoji="0" lang="en-GB" sz="1100" b="0" i="0" u="none" strike="noStrike" kern="1200" cap="none" spc="0" normalizeH="0" baseline="0" dirty="0">
                          <a:ln>
                            <a:noFill/>
                          </a:ln>
                          <a:solidFill>
                            <a:schemeClr val="bg1"/>
                          </a:solidFill>
                          <a:effectLst/>
                          <a:uLnTx/>
                          <a:uFillTx/>
                          <a:latin typeface="+mn-lt"/>
                          <a:ea typeface="+mn-ea"/>
                          <a:cs typeface="+mn-cs"/>
                        </a:rPr>
                        <a:t>. Nunc </a:t>
                      </a:r>
                      <a:r>
                        <a:rPr kumimoji="0" lang="en-GB" sz="1100" b="0" i="0" u="none" strike="noStrike" kern="1200" cap="none" spc="0" normalizeH="0" baseline="0" dirty="0" err="1">
                          <a:ln>
                            <a:noFill/>
                          </a:ln>
                          <a:solidFill>
                            <a:schemeClr val="bg1"/>
                          </a:solidFill>
                          <a:effectLst/>
                          <a:uLnTx/>
                          <a:uFillTx/>
                          <a:latin typeface="+mn-lt"/>
                          <a:ea typeface="+mn-ea"/>
                          <a:cs typeface="+mn-cs"/>
                        </a:rPr>
                        <a:t>pretium</a:t>
                      </a:r>
                      <a:r>
                        <a:rPr kumimoji="0" lang="en-GB" sz="1100" b="0" i="0" u="none" strike="noStrike" kern="1200" cap="none" spc="0" normalizeH="0" baseline="0" dirty="0">
                          <a:ln>
                            <a:noFill/>
                          </a:ln>
                          <a:solidFill>
                            <a:schemeClr val="bg1"/>
                          </a:solidFill>
                          <a:effectLst/>
                          <a:uLnTx/>
                          <a:uFillTx/>
                          <a:latin typeface="+mn-lt"/>
                          <a:ea typeface="+mn-ea"/>
                          <a:cs typeface="+mn-cs"/>
                        </a:rPr>
                        <a:t> </a:t>
                      </a:r>
                      <a:r>
                        <a:rPr kumimoji="0" lang="en-GB" sz="1100" b="0" i="0" u="none" strike="noStrike" kern="1200" cap="none" spc="0" normalizeH="0" baseline="0" dirty="0" err="1">
                          <a:ln>
                            <a:noFill/>
                          </a:ln>
                          <a:solidFill>
                            <a:schemeClr val="bg1"/>
                          </a:solidFill>
                          <a:effectLst/>
                          <a:uLnTx/>
                          <a:uFillTx/>
                          <a:latin typeface="+mn-lt"/>
                          <a:ea typeface="+mn-ea"/>
                          <a:cs typeface="+mn-cs"/>
                        </a:rPr>
                        <a:t>porttitor</a:t>
                      </a:r>
                      <a:r>
                        <a:rPr kumimoji="0" lang="en-GB" sz="1100" b="0" i="0" u="none" strike="noStrike" kern="1200" cap="none" spc="0" normalizeH="0" baseline="0" dirty="0">
                          <a:ln>
                            <a:noFill/>
                          </a:ln>
                          <a:solidFill>
                            <a:schemeClr val="bg1"/>
                          </a:solidFill>
                          <a:effectLst/>
                          <a:uLnTx/>
                          <a:uFillTx/>
                          <a:latin typeface="+mn-lt"/>
                          <a:ea typeface="+mn-ea"/>
                          <a:cs typeface="+mn-cs"/>
                        </a:rPr>
                        <a:t> </a:t>
                      </a:r>
                      <a:r>
                        <a:rPr kumimoji="0" lang="en-GB" sz="1100" b="0" i="0" u="none" strike="noStrike" kern="1200" cap="none" spc="0" normalizeH="0" baseline="0" dirty="0" err="1">
                          <a:ln>
                            <a:noFill/>
                          </a:ln>
                          <a:solidFill>
                            <a:schemeClr val="bg1"/>
                          </a:solidFill>
                          <a:effectLst/>
                          <a:uLnTx/>
                          <a:uFillTx/>
                          <a:latin typeface="+mn-lt"/>
                          <a:ea typeface="+mn-ea"/>
                          <a:cs typeface="+mn-cs"/>
                        </a:rPr>
                        <a:t>lobortis</a:t>
                      </a:r>
                      <a:r>
                        <a:rPr kumimoji="0" lang="en-GB" sz="1100" b="0" i="0" u="none" strike="noStrike" kern="1200" cap="none" spc="0" normalizeH="0" baseline="0" dirty="0">
                          <a:ln>
                            <a:noFill/>
                          </a:ln>
                          <a:solidFill>
                            <a:schemeClr val="bg1"/>
                          </a:solidFill>
                          <a:effectLst/>
                          <a:uLnTx/>
                          <a:uFillTx/>
                          <a:latin typeface="+mn-lt"/>
                          <a:ea typeface="+mn-ea"/>
                          <a:cs typeface="+mn-cs"/>
                        </a:rPr>
                        <a:t>.</a:t>
                      </a:r>
                    </a:p>
                  </a:txBody>
                  <a:tcPr marL="45720" marR="4572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3850220"/>
                  </a:ext>
                </a:extLst>
              </a:tr>
              <a:tr h="5320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chemeClr val="bg1"/>
                          </a:solidFill>
                          <a:effectLst/>
                          <a:uLnTx/>
                          <a:uFillTx/>
                          <a:latin typeface="+mn-lt"/>
                          <a:ea typeface="+mn-ea"/>
                          <a:cs typeface="+mn-cs"/>
                        </a:rPr>
                        <a:t>Lorem Ipsum</a:t>
                      </a:r>
                      <a:endParaRPr kumimoji="0" lang="en-GB" sz="1100" b="0" i="0" u="none" strike="noStrike" kern="1200" cap="none" spc="0" normalizeH="0" baseline="0" noProof="0" dirty="0">
                        <a:ln>
                          <a:noFill/>
                        </a:ln>
                        <a:solidFill>
                          <a:schemeClr val="bg1"/>
                        </a:solidFill>
                        <a:effectLst/>
                        <a:uLnTx/>
                        <a:uFillTx/>
                        <a:latin typeface="+mn-lt"/>
                        <a:ea typeface="+mn-ea"/>
                        <a:cs typeface="+mn-cs"/>
                      </a:endParaRPr>
                    </a:p>
                  </a:txBody>
                  <a:tcPr marL="45720" marR="4572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chemeClr val="bg1"/>
                          </a:solidFill>
                          <a:effectLst/>
                          <a:uLnTx/>
                          <a:uFillTx/>
                          <a:latin typeface="+mn-lt"/>
                          <a:ea typeface="+mn-ea"/>
                          <a:cs typeface="+mn-cs"/>
                        </a:rPr>
                        <a:t>Morbi </a:t>
                      </a:r>
                      <a:r>
                        <a:rPr kumimoji="0" lang="en-GB" sz="1100" b="0" i="0" u="none" strike="noStrike" kern="1200" cap="none" spc="0" normalizeH="0" baseline="0" noProof="0" dirty="0" err="1">
                          <a:ln>
                            <a:noFill/>
                          </a:ln>
                          <a:solidFill>
                            <a:schemeClr val="bg1"/>
                          </a:solidFill>
                          <a:effectLst/>
                          <a:uLnTx/>
                          <a:uFillTx/>
                          <a:latin typeface="+mn-lt"/>
                          <a:ea typeface="+mn-ea"/>
                          <a:cs typeface="+mn-cs"/>
                        </a:rPr>
                        <a:t>luctus</a:t>
                      </a:r>
                      <a:r>
                        <a:rPr kumimoji="0" lang="en-GB" sz="1100" b="0" i="0" u="none" strike="noStrike" kern="1200" cap="none" spc="0" normalizeH="0" baseline="0" noProof="0" dirty="0">
                          <a:ln>
                            <a:noFill/>
                          </a:ln>
                          <a:solidFill>
                            <a:schemeClr val="bg1"/>
                          </a:solidFill>
                          <a:effectLst/>
                          <a:uLnTx/>
                          <a:uFillTx/>
                          <a:latin typeface="+mn-lt"/>
                          <a:ea typeface="+mn-ea"/>
                          <a:cs typeface="+mn-cs"/>
                        </a:rPr>
                        <a:t> </a:t>
                      </a:r>
                      <a:r>
                        <a:rPr kumimoji="0" lang="en-GB" sz="1100" b="0" i="0" u="none" strike="noStrike" kern="1200" cap="none" spc="0" normalizeH="0" baseline="0" noProof="0" dirty="0" err="1">
                          <a:ln>
                            <a:noFill/>
                          </a:ln>
                          <a:solidFill>
                            <a:schemeClr val="bg1"/>
                          </a:solidFill>
                          <a:effectLst/>
                          <a:uLnTx/>
                          <a:uFillTx/>
                          <a:latin typeface="+mn-lt"/>
                          <a:ea typeface="+mn-ea"/>
                          <a:cs typeface="+mn-cs"/>
                        </a:rPr>
                        <a:t>nibh</a:t>
                      </a:r>
                      <a:r>
                        <a:rPr kumimoji="0" lang="en-GB" sz="1100" b="0" i="0" u="none" strike="noStrike" kern="1200" cap="none" spc="0" normalizeH="0" baseline="0" noProof="0" dirty="0">
                          <a:ln>
                            <a:noFill/>
                          </a:ln>
                          <a:solidFill>
                            <a:schemeClr val="bg1"/>
                          </a:solidFill>
                          <a:effectLst/>
                          <a:uLnTx/>
                          <a:uFillTx/>
                          <a:latin typeface="+mn-lt"/>
                          <a:ea typeface="+mn-ea"/>
                          <a:cs typeface="+mn-cs"/>
                        </a:rPr>
                        <a:t> </a:t>
                      </a:r>
                      <a:r>
                        <a:rPr kumimoji="0" lang="en-GB" sz="1100" b="0" i="0" u="none" strike="noStrike" kern="1200" cap="none" spc="0" normalizeH="0" baseline="0" noProof="0" dirty="0" err="1">
                          <a:ln>
                            <a:noFill/>
                          </a:ln>
                          <a:solidFill>
                            <a:schemeClr val="bg1"/>
                          </a:solidFill>
                          <a:effectLst/>
                          <a:uLnTx/>
                          <a:uFillTx/>
                          <a:latin typeface="+mn-lt"/>
                          <a:ea typeface="+mn-ea"/>
                          <a:cs typeface="+mn-cs"/>
                        </a:rPr>
                        <a:t>sed</a:t>
                      </a:r>
                      <a:r>
                        <a:rPr kumimoji="0" lang="en-GB" sz="1100" b="0" i="0" u="none" strike="noStrike" kern="1200" cap="none" spc="0" normalizeH="0" baseline="0" noProof="0" dirty="0">
                          <a:ln>
                            <a:noFill/>
                          </a:ln>
                          <a:solidFill>
                            <a:schemeClr val="bg1"/>
                          </a:solidFill>
                          <a:effectLst/>
                          <a:uLnTx/>
                          <a:uFillTx/>
                          <a:latin typeface="+mn-lt"/>
                          <a:ea typeface="+mn-ea"/>
                          <a:cs typeface="+mn-cs"/>
                        </a:rPr>
                        <a:t> </a:t>
                      </a:r>
                      <a:r>
                        <a:rPr kumimoji="0" lang="en-GB" sz="1100" b="0" i="0" u="none" strike="noStrike" kern="1200" cap="none" spc="0" normalizeH="0" baseline="0" noProof="0" dirty="0" err="1">
                          <a:ln>
                            <a:noFill/>
                          </a:ln>
                          <a:solidFill>
                            <a:schemeClr val="bg1"/>
                          </a:solidFill>
                          <a:effectLst/>
                          <a:uLnTx/>
                          <a:uFillTx/>
                          <a:latin typeface="+mn-lt"/>
                          <a:ea typeface="+mn-ea"/>
                          <a:cs typeface="+mn-cs"/>
                        </a:rPr>
                        <a:t>facilisis</a:t>
                      </a:r>
                      <a:r>
                        <a:rPr kumimoji="0" lang="en-GB" sz="1100" b="0" i="0" u="none" strike="noStrike" kern="1200" cap="none" spc="0" normalizeH="0" baseline="0" noProof="0" dirty="0">
                          <a:ln>
                            <a:noFill/>
                          </a:ln>
                          <a:solidFill>
                            <a:schemeClr val="bg1"/>
                          </a:solidFill>
                          <a:effectLst/>
                          <a:uLnTx/>
                          <a:uFillTx/>
                          <a:latin typeface="+mn-lt"/>
                          <a:ea typeface="+mn-ea"/>
                          <a:cs typeface="+mn-cs"/>
                        </a:rPr>
                        <a:t> </a:t>
                      </a:r>
                      <a:r>
                        <a:rPr kumimoji="0" lang="en-GB" sz="1100" b="0" i="0" u="none" strike="noStrike" kern="1200" cap="none" spc="0" normalizeH="0" baseline="0" noProof="0" dirty="0" err="1">
                          <a:ln>
                            <a:noFill/>
                          </a:ln>
                          <a:solidFill>
                            <a:schemeClr val="bg1"/>
                          </a:solidFill>
                          <a:effectLst/>
                          <a:uLnTx/>
                          <a:uFillTx/>
                          <a:latin typeface="+mn-lt"/>
                          <a:ea typeface="+mn-ea"/>
                          <a:cs typeface="+mn-cs"/>
                        </a:rPr>
                        <a:t>elementum</a:t>
                      </a:r>
                      <a:r>
                        <a:rPr kumimoji="0" lang="en-GB" sz="1100" b="0" i="0" u="none" strike="noStrike" kern="1200" cap="none" spc="0" normalizeH="0" baseline="0" noProof="0" dirty="0">
                          <a:ln>
                            <a:noFill/>
                          </a:ln>
                          <a:solidFill>
                            <a:schemeClr val="bg1"/>
                          </a:solidFill>
                          <a:effectLst/>
                          <a:uLnTx/>
                          <a:uFillTx/>
                          <a:latin typeface="+mn-lt"/>
                          <a:ea typeface="+mn-ea"/>
                          <a:cs typeface="+mn-cs"/>
                        </a:rPr>
                        <a:t>. Nunc </a:t>
                      </a:r>
                      <a:r>
                        <a:rPr kumimoji="0" lang="en-GB" sz="1100" b="0" i="0" u="none" strike="noStrike" kern="1200" cap="none" spc="0" normalizeH="0" baseline="0" noProof="0" dirty="0" err="1">
                          <a:ln>
                            <a:noFill/>
                          </a:ln>
                          <a:solidFill>
                            <a:schemeClr val="bg1"/>
                          </a:solidFill>
                          <a:effectLst/>
                          <a:uLnTx/>
                          <a:uFillTx/>
                          <a:latin typeface="+mn-lt"/>
                          <a:ea typeface="+mn-ea"/>
                          <a:cs typeface="+mn-cs"/>
                        </a:rPr>
                        <a:t>pretium</a:t>
                      </a:r>
                      <a:r>
                        <a:rPr kumimoji="0" lang="en-GB" sz="1100" b="0" i="0" u="none" strike="noStrike" kern="1200" cap="none" spc="0" normalizeH="0" baseline="0" noProof="0" dirty="0">
                          <a:ln>
                            <a:noFill/>
                          </a:ln>
                          <a:solidFill>
                            <a:schemeClr val="bg1"/>
                          </a:solidFill>
                          <a:effectLst/>
                          <a:uLnTx/>
                          <a:uFillTx/>
                          <a:latin typeface="+mn-lt"/>
                          <a:ea typeface="+mn-ea"/>
                          <a:cs typeface="+mn-cs"/>
                        </a:rPr>
                        <a:t> </a:t>
                      </a:r>
                      <a:r>
                        <a:rPr kumimoji="0" lang="en-GB" sz="1100" b="0" i="0" u="none" strike="noStrike" kern="1200" cap="none" spc="0" normalizeH="0" baseline="0" noProof="0" dirty="0" err="1">
                          <a:ln>
                            <a:noFill/>
                          </a:ln>
                          <a:solidFill>
                            <a:schemeClr val="bg1"/>
                          </a:solidFill>
                          <a:effectLst/>
                          <a:uLnTx/>
                          <a:uFillTx/>
                          <a:latin typeface="+mn-lt"/>
                          <a:ea typeface="+mn-ea"/>
                          <a:cs typeface="+mn-cs"/>
                        </a:rPr>
                        <a:t>porttitor</a:t>
                      </a:r>
                      <a:r>
                        <a:rPr kumimoji="0" lang="en-GB" sz="1100" b="0" i="0" u="none" strike="noStrike" kern="1200" cap="none" spc="0" normalizeH="0" baseline="0" noProof="0" dirty="0">
                          <a:ln>
                            <a:noFill/>
                          </a:ln>
                          <a:solidFill>
                            <a:schemeClr val="bg1"/>
                          </a:solidFill>
                          <a:effectLst/>
                          <a:uLnTx/>
                          <a:uFillTx/>
                          <a:latin typeface="+mn-lt"/>
                          <a:ea typeface="+mn-ea"/>
                          <a:cs typeface="+mn-cs"/>
                        </a:rPr>
                        <a:t> </a:t>
                      </a:r>
                      <a:r>
                        <a:rPr kumimoji="0" lang="en-GB" sz="1100" b="0" i="0" u="none" strike="noStrike" kern="1200" cap="none" spc="0" normalizeH="0" baseline="0" noProof="0" dirty="0" err="1">
                          <a:ln>
                            <a:noFill/>
                          </a:ln>
                          <a:solidFill>
                            <a:schemeClr val="bg1"/>
                          </a:solidFill>
                          <a:effectLst/>
                          <a:uLnTx/>
                          <a:uFillTx/>
                          <a:latin typeface="+mn-lt"/>
                          <a:ea typeface="+mn-ea"/>
                          <a:cs typeface="+mn-cs"/>
                        </a:rPr>
                        <a:t>lobortis</a:t>
                      </a:r>
                      <a:r>
                        <a:rPr kumimoji="0" lang="en-GB" sz="1100" b="0" i="0" u="none" strike="noStrike" kern="1200" cap="none" spc="0" normalizeH="0" baseline="0" noProof="0" dirty="0">
                          <a:ln>
                            <a:noFill/>
                          </a:ln>
                          <a:solidFill>
                            <a:schemeClr val="bg1"/>
                          </a:solidFill>
                          <a:effectLst/>
                          <a:uLnTx/>
                          <a:uFillTx/>
                          <a:latin typeface="+mn-lt"/>
                          <a:ea typeface="+mn-ea"/>
                          <a:cs typeface="+mn-cs"/>
                        </a:rPr>
                        <a:t>.</a:t>
                      </a:r>
                    </a:p>
                  </a:txBody>
                  <a:tcPr marL="45720" marR="4572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2248303"/>
                  </a:ext>
                </a:extLst>
              </a:tr>
              <a:tr h="5320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chemeClr val="bg1"/>
                          </a:solidFill>
                          <a:effectLst/>
                          <a:uLnTx/>
                          <a:uFillTx/>
                          <a:latin typeface="+mn-lt"/>
                          <a:ea typeface="+mn-ea"/>
                          <a:cs typeface="+mn-cs"/>
                        </a:rPr>
                        <a:t>Lorem Ipsum</a:t>
                      </a:r>
                      <a:endParaRPr kumimoji="0" lang="en-GB" sz="1100" b="0" i="0" u="none" strike="noStrike" kern="1200" cap="none" spc="0" normalizeH="0" baseline="0" noProof="0" dirty="0">
                        <a:ln>
                          <a:noFill/>
                        </a:ln>
                        <a:solidFill>
                          <a:schemeClr val="bg1"/>
                        </a:solidFill>
                        <a:effectLst/>
                        <a:uLnTx/>
                        <a:uFillTx/>
                        <a:latin typeface="+mn-lt"/>
                        <a:ea typeface="+mn-ea"/>
                        <a:cs typeface="+mn-cs"/>
                      </a:endParaRPr>
                    </a:p>
                  </a:txBody>
                  <a:tcPr marL="45720" marR="4572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chemeClr val="bg1"/>
                          </a:solidFill>
                          <a:effectLst/>
                          <a:uLnTx/>
                          <a:uFillTx/>
                          <a:latin typeface="+mn-lt"/>
                          <a:ea typeface="+mn-ea"/>
                          <a:cs typeface="+mn-cs"/>
                        </a:rPr>
                        <a:t>Morbi luctus nibh sed facilisis elementum. Nunc pretium porttitor lobortis.</a:t>
                      </a:r>
                      <a:endParaRPr kumimoji="0" lang="en-GB" sz="1100" b="0" i="0" u="none" strike="noStrike" kern="1200" cap="none" spc="0" normalizeH="0" baseline="0" noProof="0" dirty="0">
                        <a:ln>
                          <a:noFill/>
                        </a:ln>
                        <a:solidFill>
                          <a:schemeClr val="bg1"/>
                        </a:solidFill>
                        <a:effectLst/>
                        <a:uLnTx/>
                        <a:uFillTx/>
                        <a:latin typeface="+mn-lt"/>
                        <a:ea typeface="+mn-ea"/>
                        <a:cs typeface="+mn-cs"/>
                      </a:endParaRPr>
                    </a:p>
                  </a:txBody>
                  <a:tcPr marL="45720" marR="4572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7281680"/>
                  </a:ext>
                </a:extLst>
              </a:tr>
              <a:tr h="5320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chemeClr val="bg1"/>
                          </a:solidFill>
                          <a:effectLst/>
                          <a:uLnTx/>
                          <a:uFillTx/>
                          <a:latin typeface="+mn-lt"/>
                          <a:ea typeface="+mn-ea"/>
                          <a:cs typeface="+mn-cs"/>
                        </a:rPr>
                        <a:t>Lorem Ipsum</a:t>
                      </a:r>
                      <a:endParaRPr kumimoji="0" lang="en-GB" sz="1100" b="0" i="0" u="none" strike="noStrike" kern="1200" cap="none" spc="0" normalizeH="0" baseline="0" noProof="0" dirty="0">
                        <a:ln>
                          <a:noFill/>
                        </a:ln>
                        <a:solidFill>
                          <a:schemeClr val="bg1"/>
                        </a:solidFill>
                        <a:effectLst/>
                        <a:uLnTx/>
                        <a:uFillTx/>
                        <a:latin typeface="+mn-lt"/>
                        <a:ea typeface="+mn-ea"/>
                        <a:cs typeface="+mn-cs"/>
                      </a:endParaRPr>
                    </a:p>
                  </a:txBody>
                  <a:tcPr marL="45720" marR="4572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chemeClr val="bg1"/>
                          </a:solidFill>
                          <a:effectLst/>
                          <a:uLnTx/>
                          <a:uFillTx/>
                          <a:latin typeface="+mn-lt"/>
                          <a:ea typeface="+mn-ea"/>
                          <a:cs typeface="+mn-cs"/>
                        </a:rPr>
                        <a:t>Morbi </a:t>
                      </a:r>
                      <a:r>
                        <a:rPr kumimoji="0" lang="en-GB" sz="1100" b="0" i="0" u="none" strike="noStrike" kern="1200" cap="none" spc="0" normalizeH="0" baseline="0" noProof="0" dirty="0" err="1">
                          <a:ln>
                            <a:noFill/>
                          </a:ln>
                          <a:solidFill>
                            <a:schemeClr val="bg1"/>
                          </a:solidFill>
                          <a:effectLst/>
                          <a:uLnTx/>
                          <a:uFillTx/>
                          <a:latin typeface="+mn-lt"/>
                          <a:ea typeface="+mn-ea"/>
                          <a:cs typeface="+mn-cs"/>
                        </a:rPr>
                        <a:t>luctus</a:t>
                      </a:r>
                      <a:r>
                        <a:rPr kumimoji="0" lang="en-GB" sz="1100" b="0" i="0" u="none" strike="noStrike" kern="1200" cap="none" spc="0" normalizeH="0" baseline="0" noProof="0" dirty="0">
                          <a:ln>
                            <a:noFill/>
                          </a:ln>
                          <a:solidFill>
                            <a:schemeClr val="bg1"/>
                          </a:solidFill>
                          <a:effectLst/>
                          <a:uLnTx/>
                          <a:uFillTx/>
                          <a:latin typeface="+mn-lt"/>
                          <a:ea typeface="+mn-ea"/>
                          <a:cs typeface="+mn-cs"/>
                        </a:rPr>
                        <a:t> </a:t>
                      </a:r>
                      <a:r>
                        <a:rPr kumimoji="0" lang="en-GB" sz="1100" b="0" i="0" u="none" strike="noStrike" kern="1200" cap="none" spc="0" normalizeH="0" baseline="0" noProof="0" dirty="0" err="1">
                          <a:ln>
                            <a:noFill/>
                          </a:ln>
                          <a:solidFill>
                            <a:schemeClr val="bg1"/>
                          </a:solidFill>
                          <a:effectLst/>
                          <a:uLnTx/>
                          <a:uFillTx/>
                          <a:latin typeface="+mn-lt"/>
                          <a:ea typeface="+mn-ea"/>
                          <a:cs typeface="+mn-cs"/>
                        </a:rPr>
                        <a:t>nibh</a:t>
                      </a:r>
                      <a:r>
                        <a:rPr kumimoji="0" lang="en-GB" sz="1100" b="0" i="0" u="none" strike="noStrike" kern="1200" cap="none" spc="0" normalizeH="0" baseline="0" noProof="0" dirty="0">
                          <a:ln>
                            <a:noFill/>
                          </a:ln>
                          <a:solidFill>
                            <a:schemeClr val="bg1"/>
                          </a:solidFill>
                          <a:effectLst/>
                          <a:uLnTx/>
                          <a:uFillTx/>
                          <a:latin typeface="+mn-lt"/>
                          <a:ea typeface="+mn-ea"/>
                          <a:cs typeface="+mn-cs"/>
                        </a:rPr>
                        <a:t> </a:t>
                      </a:r>
                      <a:r>
                        <a:rPr kumimoji="0" lang="en-GB" sz="1100" b="0" i="0" u="none" strike="noStrike" kern="1200" cap="none" spc="0" normalizeH="0" baseline="0" noProof="0" dirty="0" err="1">
                          <a:ln>
                            <a:noFill/>
                          </a:ln>
                          <a:solidFill>
                            <a:schemeClr val="bg1"/>
                          </a:solidFill>
                          <a:effectLst/>
                          <a:uLnTx/>
                          <a:uFillTx/>
                          <a:latin typeface="+mn-lt"/>
                          <a:ea typeface="+mn-ea"/>
                          <a:cs typeface="+mn-cs"/>
                        </a:rPr>
                        <a:t>sed</a:t>
                      </a:r>
                      <a:r>
                        <a:rPr kumimoji="0" lang="en-GB" sz="1100" b="0" i="0" u="none" strike="noStrike" kern="1200" cap="none" spc="0" normalizeH="0" baseline="0" noProof="0" dirty="0">
                          <a:ln>
                            <a:noFill/>
                          </a:ln>
                          <a:solidFill>
                            <a:schemeClr val="bg1"/>
                          </a:solidFill>
                          <a:effectLst/>
                          <a:uLnTx/>
                          <a:uFillTx/>
                          <a:latin typeface="+mn-lt"/>
                          <a:ea typeface="+mn-ea"/>
                          <a:cs typeface="+mn-cs"/>
                        </a:rPr>
                        <a:t> </a:t>
                      </a:r>
                      <a:r>
                        <a:rPr kumimoji="0" lang="en-GB" sz="1100" b="0" i="0" u="none" strike="noStrike" kern="1200" cap="none" spc="0" normalizeH="0" baseline="0" noProof="0" dirty="0" err="1">
                          <a:ln>
                            <a:noFill/>
                          </a:ln>
                          <a:solidFill>
                            <a:schemeClr val="bg1"/>
                          </a:solidFill>
                          <a:effectLst/>
                          <a:uLnTx/>
                          <a:uFillTx/>
                          <a:latin typeface="+mn-lt"/>
                          <a:ea typeface="+mn-ea"/>
                          <a:cs typeface="+mn-cs"/>
                        </a:rPr>
                        <a:t>facilisis</a:t>
                      </a:r>
                      <a:r>
                        <a:rPr kumimoji="0" lang="en-GB" sz="1100" b="0" i="0" u="none" strike="noStrike" kern="1200" cap="none" spc="0" normalizeH="0" baseline="0" noProof="0" dirty="0">
                          <a:ln>
                            <a:noFill/>
                          </a:ln>
                          <a:solidFill>
                            <a:schemeClr val="bg1"/>
                          </a:solidFill>
                          <a:effectLst/>
                          <a:uLnTx/>
                          <a:uFillTx/>
                          <a:latin typeface="+mn-lt"/>
                          <a:ea typeface="+mn-ea"/>
                          <a:cs typeface="+mn-cs"/>
                        </a:rPr>
                        <a:t> </a:t>
                      </a:r>
                      <a:r>
                        <a:rPr kumimoji="0" lang="en-GB" sz="1100" b="0" i="0" u="none" strike="noStrike" kern="1200" cap="none" spc="0" normalizeH="0" baseline="0" noProof="0" dirty="0" err="1">
                          <a:ln>
                            <a:noFill/>
                          </a:ln>
                          <a:solidFill>
                            <a:schemeClr val="bg1"/>
                          </a:solidFill>
                          <a:effectLst/>
                          <a:uLnTx/>
                          <a:uFillTx/>
                          <a:latin typeface="+mn-lt"/>
                          <a:ea typeface="+mn-ea"/>
                          <a:cs typeface="+mn-cs"/>
                        </a:rPr>
                        <a:t>elementum</a:t>
                      </a:r>
                      <a:r>
                        <a:rPr kumimoji="0" lang="en-GB" sz="1100" b="0" i="0" u="none" strike="noStrike" kern="1200" cap="none" spc="0" normalizeH="0" baseline="0" noProof="0" dirty="0">
                          <a:ln>
                            <a:noFill/>
                          </a:ln>
                          <a:solidFill>
                            <a:schemeClr val="bg1"/>
                          </a:solidFill>
                          <a:effectLst/>
                          <a:uLnTx/>
                          <a:uFillTx/>
                          <a:latin typeface="+mn-lt"/>
                          <a:ea typeface="+mn-ea"/>
                          <a:cs typeface="+mn-cs"/>
                        </a:rPr>
                        <a:t>. Nunc </a:t>
                      </a:r>
                      <a:r>
                        <a:rPr kumimoji="0" lang="en-GB" sz="1100" b="0" i="0" u="none" strike="noStrike" kern="1200" cap="none" spc="0" normalizeH="0" baseline="0" noProof="0" dirty="0" err="1">
                          <a:ln>
                            <a:noFill/>
                          </a:ln>
                          <a:solidFill>
                            <a:schemeClr val="bg1"/>
                          </a:solidFill>
                          <a:effectLst/>
                          <a:uLnTx/>
                          <a:uFillTx/>
                          <a:latin typeface="+mn-lt"/>
                          <a:ea typeface="+mn-ea"/>
                          <a:cs typeface="+mn-cs"/>
                        </a:rPr>
                        <a:t>pretium</a:t>
                      </a:r>
                      <a:r>
                        <a:rPr kumimoji="0" lang="en-GB" sz="1100" b="0" i="0" u="none" strike="noStrike" kern="1200" cap="none" spc="0" normalizeH="0" baseline="0" noProof="0" dirty="0">
                          <a:ln>
                            <a:noFill/>
                          </a:ln>
                          <a:solidFill>
                            <a:schemeClr val="bg1"/>
                          </a:solidFill>
                          <a:effectLst/>
                          <a:uLnTx/>
                          <a:uFillTx/>
                          <a:latin typeface="+mn-lt"/>
                          <a:ea typeface="+mn-ea"/>
                          <a:cs typeface="+mn-cs"/>
                        </a:rPr>
                        <a:t> </a:t>
                      </a:r>
                      <a:r>
                        <a:rPr kumimoji="0" lang="en-GB" sz="1100" b="0" i="0" u="none" strike="noStrike" kern="1200" cap="none" spc="0" normalizeH="0" baseline="0" noProof="0" dirty="0" err="1">
                          <a:ln>
                            <a:noFill/>
                          </a:ln>
                          <a:solidFill>
                            <a:schemeClr val="bg1"/>
                          </a:solidFill>
                          <a:effectLst/>
                          <a:uLnTx/>
                          <a:uFillTx/>
                          <a:latin typeface="+mn-lt"/>
                          <a:ea typeface="+mn-ea"/>
                          <a:cs typeface="+mn-cs"/>
                        </a:rPr>
                        <a:t>porttitor</a:t>
                      </a:r>
                      <a:r>
                        <a:rPr kumimoji="0" lang="en-GB" sz="1100" b="0" i="0" u="none" strike="noStrike" kern="1200" cap="none" spc="0" normalizeH="0" baseline="0" noProof="0" dirty="0">
                          <a:ln>
                            <a:noFill/>
                          </a:ln>
                          <a:solidFill>
                            <a:schemeClr val="bg1"/>
                          </a:solidFill>
                          <a:effectLst/>
                          <a:uLnTx/>
                          <a:uFillTx/>
                          <a:latin typeface="+mn-lt"/>
                          <a:ea typeface="+mn-ea"/>
                          <a:cs typeface="+mn-cs"/>
                        </a:rPr>
                        <a:t> </a:t>
                      </a:r>
                      <a:r>
                        <a:rPr kumimoji="0" lang="en-GB" sz="1100" b="0" i="0" u="none" strike="noStrike" kern="1200" cap="none" spc="0" normalizeH="0" baseline="0" noProof="0" dirty="0" err="1">
                          <a:ln>
                            <a:noFill/>
                          </a:ln>
                          <a:solidFill>
                            <a:schemeClr val="bg1"/>
                          </a:solidFill>
                          <a:effectLst/>
                          <a:uLnTx/>
                          <a:uFillTx/>
                          <a:latin typeface="+mn-lt"/>
                          <a:ea typeface="+mn-ea"/>
                          <a:cs typeface="+mn-cs"/>
                        </a:rPr>
                        <a:t>lobortis</a:t>
                      </a:r>
                      <a:r>
                        <a:rPr kumimoji="0" lang="en-GB" sz="1100" b="0" i="0" u="none" strike="noStrike" kern="1200" cap="none" spc="0" normalizeH="0" baseline="0" noProof="0" dirty="0">
                          <a:ln>
                            <a:noFill/>
                          </a:ln>
                          <a:solidFill>
                            <a:schemeClr val="bg1"/>
                          </a:solidFill>
                          <a:effectLst/>
                          <a:uLnTx/>
                          <a:uFillTx/>
                          <a:latin typeface="+mn-lt"/>
                          <a:ea typeface="+mn-ea"/>
                          <a:cs typeface="+mn-cs"/>
                        </a:rPr>
                        <a:t>.</a:t>
                      </a:r>
                    </a:p>
                  </a:txBody>
                  <a:tcPr marL="45720" marR="4572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340452"/>
                  </a:ext>
                </a:extLst>
              </a:tr>
              <a:tr h="5320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chemeClr val="bg1"/>
                          </a:solidFill>
                          <a:effectLst/>
                          <a:uLnTx/>
                          <a:uFillTx/>
                          <a:latin typeface="+mn-lt"/>
                          <a:ea typeface="+mn-ea"/>
                          <a:cs typeface="+mn-cs"/>
                        </a:rPr>
                        <a:t>Lorem Ipsum</a:t>
                      </a:r>
                      <a:endParaRPr kumimoji="0" lang="en-GB" sz="1100" b="0" i="0" u="none" strike="noStrike" kern="1200" cap="none" spc="0" normalizeH="0" baseline="0" noProof="0" dirty="0">
                        <a:ln>
                          <a:noFill/>
                        </a:ln>
                        <a:solidFill>
                          <a:schemeClr val="bg1"/>
                        </a:solidFill>
                        <a:effectLst/>
                        <a:uLnTx/>
                        <a:uFillTx/>
                        <a:latin typeface="+mn-lt"/>
                        <a:ea typeface="+mn-ea"/>
                        <a:cs typeface="+mn-cs"/>
                      </a:endParaRPr>
                    </a:p>
                  </a:txBody>
                  <a:tcPr marL="45720" marR="4572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chemeClr val="bg1"/>
                          </a:solidFill>
                          <a:effectLst/>
                          <a:uLnTx/>
                          <a:uFillTx/>
                          <a:latin typeface="+mn-lt"/>
                          <a:ea typeface="+mn-ea"/>
                          <a:cs typeface="+mn-cs"/>
                        </a:rPr>
                        <a:t>Morbi luctus nibh sed facilisis elementum. Nunc pretium porttitor lobortis.</a:t>
                      </a:r>
                      <a:endParaRPr kumimoji="0" lang="en-GB" sz="1100" b="0" i="0" u="none" strike="noStrike" kern="1200" cap="none" spc="0" normalizeH="0" baseline="0" noProof="0" dirty="0">
                        <a:ln>
                          <a:noFill/>
                        </a:ln>
                        <a:solidFill>
                          <a:schemeClr val="bg1"/>
                        </a:solidFill>
                        <a:effectLst/>
                        <a:uLnTx/>
                        <a:uFillTx/>
                        <a:latin typeface="+mn-lt"/>
                        <a:ea typeface="+mn-ea"/>
                        <a:cs typeface="+mn-cs"/>
                      </a:endParaRPr>
                    </a:p>
                  </a:txBody>
                  <a:tcPr marL="45720" marR="4572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1392249"/>
                  </a:ext>
                </a:extLst>
              </a:tr>
              <a:tr h="5320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chemeClr val="bg1"/>
                          </a:solidFill>
                          <a:effectLst/>
                          <a:uLnTx/>
                          <a:uFillTx/>
                          <a:latin typeface="+mn-lt"/>
                          <a:ea typeface="+mn-ea"/>
                          <a:cs typeface="+mn-cs"/>
                        </a:rPr>
                        <a:t>Lorem Ipsum</a:t>
                      </a:r>
                      <a:endParaRPr kumimoji="0" lang="en-GB" sz="1100" b="0" i="0" u="none" strike="noStrike" kern="1200" cap="none" spc="0" normalizeH="0" baseline="0" noProof="0" dirty="0">
                        <a:ln>
                          <a:noFill/>
                        </a:ln>
                        <a:solidFill>
                          <a:schemeClr val="bg1"/>
                        </a:solidFill>
                        <a:effectLst/>
                        <a:uLnTx/>
                        <a:uFillTx/>
                        <a:latin typeface="+mn-lt"/>
                        <a:ea typeface="+mn-ea"/>
                        <a:cs typeface="+mn-cs"/>
                      </a:endParaRPr>
                    </a:p>
                  </a:txBody>
                  <a:tcPr marL="45720" marR="45720" anchor="ctr">
                    <a:lnL w="12700" cmpd="sng">
                      <a:noFill/>
                    </a:lnL>
                    <a:lnR w="12700" cmpd="sng">
                      <a:noFill/>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chemeClr val="bg1"/>
                          </a:solidFill>
                          <a:effectLst/>
                          <a:uLnTx/>
                          <a:uFillTx/>
                          <a:latin typeface="+mn-lt"/>
                          <a:ea typeface="+mn-ea"/>
                          <a:cs typeface="+mn-cs"/>
                        </a:rPr>
                        <a:t>Morbi </a:t>
                      </a:r>
                      <a:r>
                        <a:rPr kumimoji="0" lang="en-GB" sz="1100" b="0" i="0" u="none" strike="noStrike" kern="1200" cap="none" spc="0" normalizeH="0" baseline="0" noProof="0" dirty="0" err="1">
                          <a:ln>
                            <a:noFill/>
                          </a:ln>
                          <a:solidFill>
                            <a:schemeClr val="bg1"/>
                          </a:solidFill>
                          <a:effectLst/>
                          <a:uLnTx/>
                          <a:uFillTx/>
                          <a:latin typeface="+mn-lt"/>
                          <a:ea typeface="+mn-ea"/>
                          <a:cs typeface="+mn-cs"/>
                        </a:rPr>
                        <a:t>luctus</a:t>
                      </a:r>
                      <a:r>
                        <a:rPr kumimoji="0" lang="en-GB" sz="1100" b="0" i="0" u="none" strike="noStrike" kern="1200" cap="none" spc="0" normalizeH="0" baseline="0" noProof="0" dirty="0">
                          <a:ln>
                            <a:noFill/>
                          </a:ln>
                          <a:solidFill>
                            <a:schemeClr val="bg1"/>
                          </a:solidFill>
                          <a:effectLst/>
                          <a:uLnTx/>
                          <a:uFillTx/>
                          <a:latin typeface="+mn-lt"/>
                          <a:ea typeface="+mn-ea"/>
                          <a:cs typeface="+mn-cs"/>
                        </a:rPr>
                        <a:t> </a:t>
                      </a:r>
                      <a:r>
                        <a:rPr kumimoji="0" lang="en-GB" sz="1100" b="0" i="0" u="none" strike="noStrike" kern="1200" cap="none" spc="0" normalizeH="0" baseline="0" noProof="0" dirty="0" err="1">
                          <a:ln>
                            <a:noFill/>
                          </a:ln>
                          <a:solidFill>
                            <a:schemeClr val="bg1"/>
                          </a:solidFill>
                          <a:effectLst/>
                          <a:uLnTx/>
                          <a:uFillTx/>
                          <a:latin typeface="+mn-lt"/>
                          <a:ea typeface="+mn-ea"/>
                          <a:cs typeface="+mn-cs"/>
                        </a:rPr>
                        <a:t>nibh</a:t>
                      </a:r>
                      <a:r>
                        <a:rPr kumimoji="0" lang="en-GB" sz="1100" b="0" i="0" u="none" strike="noStrike" kern="1200" cap="none" spc="0" normalizeH="0" baseline="0" noProof="0" dirty="0">
                          <a:ln>
                            <a:noFill/>
                          </a:ln>
                          <a:solidFill>
                            <a:schemeClr val="bg1"/>
                          </a:solidFill>
                          <a:effectLst/>
                          <a:uLnTx/>
                          <a:uFillTx/>
                          <a:latin typeface="+mn-lt"/>
                          <a:ea typeface="+mn-ea"/>
                          <a:cs typeface="+mn-cs"/>
                        </a:rPr>
                        <a:t> </a:t>
                      </a:r>
                      <a:r>
                        <a:rPr kumimoji="0" lang="en-GB" sz="1100" b="0" i="0" u="none" strike="noStrike" kern="1200" cap="none" spc="0" normalizeH="0" baseline="0" noProof="0" dirty="0" err="1">
                          <a:ln>
                            <a:noFill/>
                          </a:ln>
                          <a:solidFill>
                            <a:schemeClr val="bg1"/>
                          </a:solidFill>
                          <a:effectLst/>
                          <a:uLnTx/>
                          <a:uFillTx/>
                          <a:latin typeface="+mn-lt"/>
                          <a:ea typeface="+mn-ea"/>
                          <a:cs typeface="+mn-cs"/>
                        </a:rPr>
                        <a:t>sed</a:t>
                      </a:r>
                      <a:r>
                        <a:rPr kumimoji="0" lang="en-GB" sz="1100" b="0" i="0" u="none" strike="noStrike" kern="1200" cap="none" spc="0" normalizeH="0" baseline="0" noProof="0" dirty="0">
                          <a:ln>
                            <a:noFill/>
                          </a:ln>
                          <a:solidFill>
                            <a:schemeClr val="bg1"/>
                          </a:solidFill>
                          <a:effectLst/>
                          <a:uLnTx/>
                          <a:uFillTx/>
                          <a:latin typeface="+mn-lt"/>
                          <a:ea typeface="+mn-ea"/>
                          <a:cs typeface="+mn-cs"/>
                        </a:rPr>
                        <a:t> </a:t>
                      </a:r>
                      <a:r>
                        <a:rPr kumimoji="0" lang="en-GB" sz="1100" b="0" i="0" u="none" strike="noStrike" kern="1200" cap="none" spc="0" normalizeH="0" baseline="0" noProof="0" dirty="0" err="1">
                          <a:ln>
                            <a:noFill/>
                          </a:ln>
                          <a:solidFill>
                            <a:schemeClr val="bg1"/>
                          </a:solidFill>
                          <a:effectLst/>
                          <a:uLnTx/>
                          <a:uFillTx/>
                          <a:latin typeface="+mn-lt"/>
                          <a:ea typeface="+mn-ea"/>
                          <a:cs typeface="+mn-cs"/>
                        </a:rPr>
                        <a:t>facilisis</a:t>
                      </a:r>
                      <a:r>
                        <a:rPr kumimoji="0" lang="en-GB" sz="1100" b="0" i="0" u="none" strike="noStrike" kern="1200" cap="none" spc="0" normalizeH="0" baseline="0" noProof="0" dirty="0">
                          <a:ln>
                            <a:noFill/>
                          </a:ln>
                          <a:solidFill>
                            <a:schemeClr val="bg1"/>
                          </a:solidFill>
                          <a:effectLst/>
                          <a:uLnTx/>
                          <a:uFillTx/>
                          <a:latin typeface="+mn-lt"/>
                          <a:ea typeface="+mn-ea"/>
                          <a:cs typeface="+mn-cs"/>
                        </a:rPr>
                        <a:t> </a:t>
                      </a:r>
                      <a:r>
                        <a:rPr kumimoji="0" lang="en-GB" sz="1100" b="0" i="0" u="none" strike="noStrike" kern="1200" cap="none" spc="0" normalizeH="0" baseline="0" noProof="0" dirty="0" err="1">
                          <a:ln>
                            <a:noFill/>
                          </a:ln>
                          <a:solidFill>
                            <a:schemeClr val="bg1"/>
                          </a:solidFill>
                          <a:effectLst/>
                          <a:uLnTx/>
                          <a:uFillTx/>
                          <a:latin typeface="+mn-lt"/>
                          <a:ea typeface="+mn-ea"/>
                          <a:cs typeface="+mn-cs"/>
                        </a:rPr>
                        <a:t>elementum</a:t>
                      </a:r>
                      <a:r>
                        <a:rPr kumimoji="0" lang="en-GB" sz="1100" b="0" i="0" u="none" strike="noStrike" kern="1200" cap="none" spc="0" normalizeH="0" baseline="0" noProof="0" dirty="0">
                          <a:ln>
                            <a:noFill/>
                          </a:ln>
                          <a:solidFill>
                            <a:schemeClr val="bg1"/>
                          </a:solidFill>
                          <a:effectLst/>
                          <a:uLnTx/>
                          <a:uFillTx/>
                          <a:latin typeface="+mn-lt"/>
                          <a:ea typeface="+mn-ea"/>
                          <a:cs typeface="+mn-cs"/>
                        </a:rPr>
                        <a:t>. Nunc </a:t>
                      </a:r>
                      <a:r>
                        <a:rPr kumimoji="0" lang="en-GB" sz="1100" b="0" i="0" u="none" strike="noStrike" kern="1200" cap="none" spc="0" normalizeH="0" baseline="0" noProof="0" dirty="0" err="1">
                          <a:ln>
                            <a:noFill/>
                          </a:ln>
                          <a:solidFill>
                            <a:schemeClr val="bg1"/>
                          </a:solidFill>
                          <a:effectLst/>
                          <a:uLnTx/>
                          <a:uFillTx/>
                          <a:latin typeface="+mn-lt"/>
                          <a:ea typeface="+mn-ea"/>
                          <a:cs typeface="+mn-cs"/>
                        </a:rPr>
                        <a:t>pretium</a:t>
                      </a:r>
                      <a:r>
                        <a:rPr kumimoji="0" lang="en-GB" sz="1100" b="0" i="0" u="none" strike="noStrike" kern="1200" cap="none" spc="0" normalizeH="0" baseline="0" noProof="0" dirty="0">
                          <a:ln>
                            <a:noFill/>
                          </a:ln>
                          <a:solidFill>
                            <a:schemeClr val="bg1"/>
                          </a:solidFill>
                          <a:effectLst/>
                          <a:uLnTx/>
                          <a:uFillTx/>
                          <a:latin typeface="+mn-lt"/>
                          <a:ea typeface="+mn-ea"/>
                          <a:cs typeface="+mn-cs"/>
                        </a:rPr>
                        <a:t> </a:t>
                      </a:r>
                      <a:r>
                        <a:rPr kumimoji="0" lang="en-GB" sz="1100" b="0" i="0" u="none" strike="noStrike" kern="1200" cap="none" spc="0" normalizeH="0" baseline="0" noProof="0" dirty="0" err="1">
                          <a:ln>
                            <a:noFill/>
                          </a:ln>
                          <a:solidFill>
                            <a:schemeClr val="bg1"/>
                          </a:solidFill>
                          <a:effectLst/>
                          <a:uLnTx/>
                          <a:uFillTx/>
                          <a:latin typeface="+mn-lt"/>
                          <a:ea typeface="+mn-ea"/>
                          <a:cs typeface="+mn-cs"/>
                        </a:rPr>
                        <a:t>porttitor</a:t>
                      </a:r>
                      <a:r>
                        <a:rPr kumimoji="0" lang="en-GB" sz="1100" b="0" i="0" u="none" strike="noStrike" kern="1200" cap="none" spc="0" normalizeH="0" baseline="0" noProof="0" dirty="0">
                          <a:ln>
                            <a:noFill/>
                          </a:ln>
                          <a:solidFill>
                            <a:schemeClr val="bg1"/>
                          </a:solidFill>
                          <a:effectLst/>
                          <a:uLnTx/>
                          <a:uFillTx/>
                          <a:latin typeface="+mn-lt"/>
                          <a:ea typeface="+mn-ea"/>
                          <a:cs typeface="+mn-cs"/>
                        </a:rPr>
                        <a:t> </a:t>
                      </a:r>
                      <a:r>
                        <a:rPr kumimoji="0" lang="en-GB" sz="1100" b="0" i="0" u="none" strike="noStrike" kern="1200" cap="none" spc="0" normalizeH="0" baseline="0" noProof="0" dirty="0" err="1">
                          <a:ln>
                            <a:noFill/>
                          </a:ln>
                          <a:solidFill>
                            <a:schemeClr val="bg1"/>
                          </a:solidFill>
                          <a:effectLst/>
                          <a:uLnTx/>
                          <a:uFillTx/>
                          <a:latin typeface="+mn-lt"/>
                          <a:ea typeface="+mn-ea"/>
                          <a:cs typeface="+mn-cs"/>
                        </a:rPr>
                        <a:t>lobortis</a:t>
                      </a:r>
                      <a:r>
                        <a:rPr kumimoji="0" lang="en-GB" sz="1100" b="0" i="0" u="none" strike="noStrike" kern="1200" cap="none" spc="0" normalizeH="0" baseline="0" noProof="0" dirty="0">
                          <a:ln>
                            <a:noFill/>
                          </a:ln>
                          <a:solidFill>
                            <a:schemeClr val="bg1"/>
                          </a:solidFill>
                          <a:effectLst/>
                          <a:uLnTx/>
                          <a:uFillTx/>
                          <a:latin typeface="+mn-lt"/>
                          <a:ea typeface="+mn-ea"/>
                          <a:cs typeface="+mn-cs"/>
                        </a:rPr>
                        <a:t>.</a:t>
                      </a:r>
                    </a:p>
                  </a:txBody>
                  <a:tcPr marL="45720" marR="45720" anchor="ctr">
                    <a:lnL w="12700" cmpd="sng">
                      <a:noFill/>
                    </a:lnL>
                    <a:lnR w="12700" cmpd="sng">
                      <a:noFill/>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3772024"/>
                  </a:ext>
                </a:extLst>
              </a:tr>
            </a:tbl>
          </a:graphicData>
        </a:graphic>
      </p:graphicFrame>
    </p:spTree>
    <p:extLst>
      <p:ext uri="{BB962C8B-B14F-4D97-AF65-F5344CB8AC3E}">
        <p14:creationId xmlns:p14="http://schemas.microsoft.com/office/powerpoint/2010/main" val="8444050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9FECB75-E093-BFE7-04FB-9793919FF307}"/>
              </a:ext>
            </a:extLst>
          </p:cNvPr>
          <p:cNvSpPr>
            <a:spLocks noGrp="1"/>
          </p:cNvSpPr>
          <p:nvPr>
            <p:ph type="title"/>
          </p:nvPr>
        </p:nvSpPr>
        <p:spPr/>
        <p:txBody>
          <a:bodyPr/>
          <a:lstStyle/>
          <a:p>
            <a:r>
              <a:rPr lang="en-IN" dirty="0"/>
              <a:t>Chart</a:t>
            </a:r>
          </a:p>
        </p:txBody>
      </p:sp>
      <p:sp>
        <p:nvSpPr>
          <p:cNvPr id="8" name="Text Placeholder 7">
            <a:extLst>
              <a:ext uri="{FF2B5EF4-FFF2-40B4-BE49-F238E27FC236}">
                <a16:creationId xmlns:a16="http://schemas.microsoft.com/office/drawing/2014/main" id="{BBF94AAB-91AE-9EBA-D969-FA0C4E62C0D7}"/>
              </a:ext>
            </a:extLst>
          </p:cNvPr>
          <p:cNvSpPr>
            <a:spLocks noGrp="1"/>
          </p:cNvSpPr>
          <p:nvPr>
            <p:ph type="body" sz="quarter" idx="11"/>
          </p:nvPr>
        </p:nvSpPr>
        <p:spPr/>
        <p:txBody>
          <a:bodyPr/>
          <a:lstStyle/>
          <a:p>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Sed </a:t>
            </a:r>
            <a:r>
              <a:rPr lang="en-IN" dirty="0" err="1"/>
              <a:t>sodales</a:t>
            </a:r>
            <a:r>
              <a:rPr lang="en-IN" dirty="0"/>
              <a:t> </a:t>
            </a:r>
            <a:r>
              <a:rPr lang="en-IN" dirty="0" err="1"/>
              <a:t>aliquet</a:t>
            </a:r>
            <a:r>
              <a:rPr lang="en-IN" dirty="0"/>
              <a:t> </a:t>
            </a:r>
            <a:r>
              <a:rPr lang="en-IN" dirty="0" err="1"/>
              <a:t>ultrices</a:t>
            </a:r>
            <a:r>
              <a:rPr lang="en-IN" dirty="0"/>
              <a:t>. </a:t>
            </a:r>
            <a:r>
              <a:rPr lang="en-IN" dirty="0" err="1"/>
              <a:t>Etiam</a:t>
            </a:r>
            <a:r>
              <a:rPr lang="en-IN" dirty="0"/>
              <a:t> </a:t>
            </a:r>
            <a:r>
              <a:rPr lang="en-IN" dirty="0" err="1"/>
              <a:t>nec</a:t>
            </a:r>
            <a:r>
              <a:rPr lang="en-IN" dirty="0"/>
              <a:t> </a:t>
            </a:r>
            <a:r>
              <a:rPr lang="en-IN" dirty="0" err="1"/>
              <a:t>condimentum</a:t>
            </a:r>
            <a:r>
              <a:rPr lang="en-IN" dirty="0"/>
              <a:t> </a:t>
            </a:r>
            <a:r>
              <a:rPr lang="en-IN" dirty="0" err="1"/>
              <a:t>velit</a:t>
            </a:r>
            <a:r>
              <a:rPr lang="en-IN" dirty="0"/>
              <a:t>, id porta ligula. </a:t>
            </a:r>
            <a:r>
              <a:rPr lang="en-IN" dirty="0" err="1"/>
              <a:t>Fusce</a:t>
            </a:r>
            <a:r>
              <a:rPr lang="en-IN" dirty="0"/>
              <a:t> </a:t>
            </a:r>
            <a:r>
              <a:rPr lang="en-IN" dirty="0" err="1"/>
              <a:t>aliquet</a:t>
            </a:r>
            <a:r>
              <a:rPr lang="en-IN" dirty="0"/>
              <a:t> in </a:t>
            </a:r>
            <a:r>
              <a:rPr lang="en-IN" dirty="0" err="1"/>
              <a:t>sem</a:t>
            </a:r>
            <a:r>
              <a:rPr lang="en-IN" dirty="0"/>
              <a:t> et pharetra. </a:t>
            </a:r>
            <a:r>
              <a:rPr lang="en-IN" dirty="0" err="1"/>
              <a:t>Vivamus</a:t>
            </a:r>
            <a:r>
              <a:rPr lang="en-IN" dirty="0"/>
              <a:t> </a:t>
            </a:r>
            <a:r>
              <a:rPr lang="en-IN" dirty="0" err="1"/>
              <a:t>sagittis</a:t>
            </a:r>
            <a:r>
              <a:rPr lang="en-IN" dirty="0"/>
              <a:t> </a:t>
            </a:r>
            <a:r>
              <a:rPr lang="en-IN" dirty="0" err="1"/>
              <a:t>nec</a:t>
            </a:r>
            <a:r>
              <a:rPr lang="en-IN" dirty="0"/>
              <a:t> </a:t>
            </a:r>
            <a:r>
              <a:rPr lang="en-IN" dirty="0" err="1"/>
              <a:t>tortor</a:t>
            </a:r>
            <a:r>
              <a:rPr lang="en-IN" dirty="0"/>
              <a:t> </a:t>
            </a:r>
            <a:r>
              <a:rPr lang="en-IN" dirty="0" err="1"/>
              <a:t>eu</a:t>
            </a:r>
            <a:r>
              <a:rPr lang="en-IN" dirty="0"/>
              <a:t> </a:t>
            </a:r>
            <a:r>
              <a:rPr lang="en-IN" dirty="0" err="1"/>
              <a:t>eleifend</a:t>
            </a:r>
            <a:r>
              <a:rPr lang="en-IN" dirty="0"/>
              <a:t>. </a:t>
            </a:r>
            <a:r>
              <a:rPr lang="en-IN" dirty="0" err="1"/>
              <a:t>Quisque</a:t>
            </a:r>
            <a:r>
              <a:rPr lang="en-IN" dirty="0"/>
              <a:t> </a:t>
            </a:r>
            <a:r>
              <a:rPr lang="en-IN" dirty="0" err="1"/>
              <a:t>fringilla</a:t>
            </a:r>
            <a:r>
              <a:rPr lang="en-IN" dirty="0"/>
              <a:t> </a:t>
            </a:r>
            <a:r>
              <a:rPr lang="en-IN" dirty="0" err="1"/>
              <a:t>pellentesque</a:t>
            </a:r>
            <a:r>
              <a:rPr lang="en-IN" dirty="0"/>
              <a:t> </a:t>
            </a:r>
            <a:r>
              <a:rPr lang="en-IN" dirty="0" err="1"/>
              <a:t>sollicitudin</a:t>
            </a:r>
            <a:r>
              <a:rPr lang="en-IN" dirty="0"/>
              <a:t>. Aenean </a:t>
            </a:r>
            <a:r>
              <a:rPr lang="en-IN" dirty="0" err="1"/>
              <a:t>dapibus</a:t>
            </a:r>
            <a:r>
              <a:rPr lang="en-IN" dirty="0"/>
              <a:t> ligula </a:t>
            </a:r>
            <a:r>
              <a:rPr lang="en-IN" dirty="0" err="1"/>
              <a:t>ut</a:t>
            </a:r>
            <a:r>
              <a:rPr lang="en-IN" dirty="0"/>
              <a:t> </a:t>
            </a:r>
            <a:r>
              <a:rPr lang="en-IN" dirty="0" err="1"/>
              <a:t>massa</a:t>
            </a:r>
            <a:r>
              <a:rPr lang="en-IN" dirty="0"/>
              <a:t> </a:t>
            </a:r>
            <a:r>
              <a:rPr lang="en-IN" dirty="0" err="1"/>
              <a:t>fringilla</a:t>
            </a:r>
            <a:r>
              <a:rPr lang="en-IN" dirty="0"/>
              <a:t> </a:t>
            </a:r>
            <a:r>
              <a:rPr lang="en-IN" dirty="0" err="1"/>
              <a:t>lobortis</a:t>
            </a:r>
            <a:r>
              <a:rPr lang="en-IN" dirty="0"/>
              <a:t>. </a:t>
            </a:r>
            <a:r>
              <a:rPr lang="en-IN" dirty="0" err="1"/>
              <a:t>Pellentesque</a:t>
            </a:r>
            <a:r>
              <a:rPr lang="en-IN" dirty="0"/>
              <a:t> id </a:t>
            </a:r>
            <a:r>
              <a:rPr lang="en-IN" dirty="0" err="1"/>
              <a:t>malesuada</a:t>
            </a:r>
            <a:r>
              <a:rPr lang="en-IN" dirty="0"/>
              <a:t> eros, vitae cursus diam. </a:t>
            </a:r>
            <a:r>
              <a:rPr lang="en-IN" dirty="0" err="1"/>
              <a:t>Curabitur</a:t>
            </a:r>
            <a:r>
              <a:rPr lang="en-IN" dirty="0"/>
              <a:t> </a:t>
            </a:r>
            <a:r>
              <a:rPr lang="en-IN" dirty="0" err="1"/>
              <a:t>vel</a:t>
            </a:r>
            <a:r>
              <a:rPr lang="en-IN" dirty="0"/>
              <a:t> </a:t>
            </a:r>
            <a:r>
              <a:rPr lang="en-IN" dirty="0" err="1"/>
              <a:t>placerat</a:t>
            </a:r>
            <a:r>
              <a:rPr lang="en-IN" dirty="0"/>
              <a:t> eros, </a:t>
            </a:r>
            <a:r>
              <a:rPr lang="en-IN" dirty="0" err="1"/>
              <a:t>dapibus</a:t>
            </a:r>
            <a:r>
              <a:rPr lang="en-IN" dirty="0"/>
              <a:t> </a:t>
            </a:r>
            <a:r>
              <a:rPr lang="en-IN" dirty="0" err="1"/>
              <a:t>ullamcorper</a:t>
            </a:r>
            <a:r>
              <a:rPr lang="en-IN" dirty="0"/>
              <a:t> </a:t>
            </a:r>
            <a:r>
              <a:rPr lang="en-IN" dirty="0" err="1"/>
              <a:t>urna</a:t>
            </a:r>
            <a:r>
              <a:rPr lang="en-IN" dirty="0"/>
              <a:t>. </a:t>
            </a:r>
            <a:r>
              <a:rPr lang="en-IN" dirty="0" err="1"/>
              <a:t>Pellentesque</a:t>
            </a:r>
            <a:r>
              <a:rPr lang="en-IN" dirty="0"/>
              <a:t> </a:t>
            </a:r>
            <a:r>
              <a:rPr lang="en-IN" dirty="0" err="1"/>
              <a:t>venenatis</a:t>
            </a:r>
            <a:r>
              <a:rPr lang="en-IN" dirty="0"/>
              <a:t> ipsum at </a:t>
            </a:r>
            <a:r>
              <a:rPr lang="en-IN" dirty="0" err="1"/>
              <a:t>ullamcorper</a:t>
            </a:r>
            <a:r>
              <a:rPr lang="en-IN" dirty="0"/>
              <a:t> </a:t>
            </a:r>
            <a:r>
              <a:rPr lang="en-IN" dirty="0" err="1"/>
              <a:t>consequat</a:t>
            </a:r>
            <a:r>
              <a:rPr lang="en-IN" dirty="0"/>
              <a:t>.</a:t>
            </a:r>
          </a:p>
        </p:txBody>
      </p:sp>
      <p:graphicFrame>
        <p:nvGraphicFramePr>
          <p:cNvPr id="10" name="Chart 9">
            <a:extLst>
              <a:ext uri="{FF2B5EF4-FFF2-40B4-BE49-F238E27FC236}">
                <a16:creationId xmlns:a16="http://schemas.microsoft.com/office/drawing/2014/main" id="{BA2D745A-3A8B-0F8E-BEA3-A4BFFB81A606}"/>
              </a:ext>
            </a:extLst>
          </p:cNvPr>
          <p:cNvGraphicFramePr/>
          <p:nvPr>
            <p:extLst>
              <p:ext uri="{D42A27DB-BD31-4B8C-83A1-F6EECF244321}">
                <p14:modId xmlns:p14="http://schemas.microsoft.com/office/powerpoint/2010/main" val="3263318546"/>
              </p:ext>
            </p:extLst>
          </p:nvPr>
        </p:nvGraphicFramePr>
        <p:xfrm>
          <a:off x="6498487" y="1072013"/>
          <a:ext cx="5192744" cy="5067531"/>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Box 10">
            <a:extLst>
              <a:ext uri="{FF2B5EF4-FFF2-40B4-BE49-F238E27FC236}">
                <a16:creationId xmlns:a16="http://schemas.microsoft.com/office/drawing/2014/main" id="{FB2F6615-E457-9001-AA46-5508D43E5C14}"/>
              </a:ext>
            </a:extLst>
          </p:cNvPr>
          <p:cNvSpPr txBox="1"/>
          <p:nvPr/>
        </p:nvSpPr>
        <p:spPr>
          <a:xfrm>
            <a:off x="6749912" y="984926"/>
            <a:ext cx="1705458" cy="523220"/>
          </a:xfrm>
          <a:prstGeom prst="rect">
            <a:avLst/>
          </a:prstGeom>
          <a:noFill/>
        </p:spPr>
        <p:txBody>
          <a:bodyPr wrap="square">
            <a:spAutoFit/>
          </a:bodyPr>
          <a:lstStyle/>
          <a:p>
            <a:pPr algn="r"/>
            <a:r>
              <a:rPr lang="en-GB" sz="1400" dirty="0"/>
              <a:t>Lorem ipsum </a:t>
            </a:r>
            <a:r>
              <a:rPr lang="en-GB" sz="1400" dirty="0" err="1"/>
              <a:t>dolor</a:t>
            </a:r>
            <a:r>
              <a:rPr lang="en-GB" sz="1400" dirty="0"/>
              <a:t> sit </a:t>
            </a:r>
            <a:r>
              <a:rPr lang="en-GB" sz="1400" dirty="0" err="1"/>
              <a:t>amet</a:t>
            </a:r>
            <a:r>
              <a:rPr lang="en-GB" sz="1400" dirty="0"/>
              <a:t>, </a:t>
            </a:r>
          </a:p>
        </p:txBody>
      </p:sp>
      <p:sp>
        <p:nvSpPr>
          <p:cNvPr id="12" name="TextBox 11">
            <a:extLst>
              <a:ext uri="{FF2B5EF4-FFF2-40B4-BE49-F238E27FC236}">
                <a16:creationId xmlns:a16="http://schemas.microsoft.com/office/drawing/2014/main" id="{BA7834C7-92EE-A2EB-9986-5293694FA051}"/>
              </a:ext>
            </a:extLst>
          </p:cNvPr>
          <p:cNvSpPr txBox="1"/>
          <p:nvPr/>
        </p:nvSpPr>
        <p:spPr>
          <a:xfrm>
            <a:off x="5460116" y="1867417"/>
            <a:ext cx="1705458" cy="523220"/>
          </a:xfrm>
          <a:prstGeom prst="rect">
            <a:avLst/>
          </a:prstGeom>
          <a:noFill/>
        </p:spPr>
        <p:txBody>
          <a:bodyPr wrap="square">
            <a:spAutoFit/>
          </a:bodyPr>
          <a:lstStyle/>
          <a:p>
            <a:pPr algn="r"/>
            <a:r>
              <a:rPr lang="en-GB" sz="1400" dirty="0"/>
              <a:t>Lorem ipsum </a:t>
            </a:r>
            <a:r>
              <a:rPr lang="en-GB" sz="1400" dirty="0" err="1"/>
              <a:t>dolor</a:t>
            </a:r>
            <a:r>
              <a:rPr lang="en-GB" sz="1400" dirty="0"/>
              <a:t> sit </a:t>
            </a:r>
            <a:r>
              <a:rPr lang="en-GB" sz="1400" dirty="0" err="1"/>
              <a:t>amet</a:t>
            </a:r>
            <a:r>
              <a:rPr lang="en-GB" sz="1400" dirty="0"/>
              <a:t>, </a:t>
            </a:r>
          </a:p>
        </p:txBody>
      </p:sp>
      <p:sp>
        <p:nvSpPr>
          <p:cNvPr id="13" name="TextBox 12">
            <a:extLst>
              <a:ext uri="{FF2B5EF4-FFF2-40B4-BE49-F238E27FC236}">
                <a16:creationId xmlns:a16="http://schemas.microsoft.com/office/drawing/2014/main" id="{F9A53652-AAA2-FEC4-6BEE-F1F9914E9F1E}"/>
              </a:ext>
            </a:extLst>
          </p:cNvPr>
          <p:cNvSpPr txBox="1"/>
          <p:nvPr/>
        </p:nvSpPr>
        <p:spPr>
          <a:xfrm>
            <a:off x="10090890" y="5480835"/>
            <a:ext cx="1705458" cy="523220"/>
          </a:xfrm>
          <a:prstGeom prst="rect">
            <a:avLst/>
          </a:prstGeom>
          <a:noFill/>
        </p:spPr>
        <p:txBody>
          <a:bodyPr wrap="square">
            <a:spAutoFit/>
          </a:bodyPr>
          <a:lstStyle/>
          <a:p>
            <a:r>
              <a:rPr lang="en-GB" sz="1400" dirty="0"/>
              <a:t>Lorem ipsum </a:t>
            </a:r>
            <a:r>
              <a:rPr lang="en-GB" sz="1400" dirty="0" err="1"/>
              <a:t>dolor</a:t>
            </a:r>
            <a:r>
              <a:rPr lang="en-GB" sz="1400" dirty="0"/>
              <a:t> sit </a:t>
            </a:r>
            <a:r>
              <a:rPr lang="en-GB" sz="1400" dirty="0" err="1"/>
              <a:t>amet</a:t>
            </a:r>
            <a:r>
              <a:rPr lang="en-GB" sz="1400" dirty="0"/>
              <a:t>, </a:t>
            </a:r>
          </a:p>
        </p:txBody>
      </p:sp>
      <p:sp>
        <p:nvSpPr>
          <p:cNvPr id="14" name="TextBox 13">
            <a:extLst>
              <a:ext uri="{FF2B5EF4-FFF2-40B4-BE49-F238E27FC236}">
                <a16:creationId xmlns:a16="http://schemas.microsoft.com/office/drawing/2014/main" id="{A7FF5D72-BAC5-765C-7085-A16E68331759}"/>
              </a:ext>
            </a:extLst>
          </p:cNvPr>
          <p:cNvSpPr txBox="1"/>
          <p:nvPr/>
        </p:nvSpPr>
        <p:spPr>
          <a:xfrm>
            <a:off x="5460116" y="4597094"/>
            <a:ext cx="1705458" cy="523220"/>
          </a:xfrm>
          <a:prstGeom prst="rect">
            <a:avLst/>
          </a:prstGeom>
          <a:noFill/>
        </p:spPr>
        <p:txBody>
          <a:bodyPr wrap="square">
            <a:spAutoFit/>
          </a:bodyPr>
          <a:lstStyle/>
          <a:p>
            <a:pPr algn="r"/>
            <a:r>
              <a:rPr lang="en-GB" sz="1400" dirty="0"/>
              <a:t>Lorem ipsum </a:t>
            </a:r>
            <a:r>
              <a:rPr lang="en-GB" sz="1400" dirty="0" err="1"/>
              <a:t>dolor</a:t>
            </a:r>
            <a:r>
              <a:rPr lang="en-GB" sz="1400" dirty="0"/>
              <a:t> sit </a:t>
            </a:r>
            <a:r>
              <a:rPr lang="en-GB" sz="1400" dirty="0" err="1"/>
              <a:t>amet</a:t>
            </a:r>
            <a:r>
              <a:rPr lang="en-GB" sz="1400" dirty="0"/>
              <a:t>, </a:t>
            </a:r>
          </a:p>
        </p:txBody>
      </p:sp>
    </p:spTree>
    <p:extLst>
      <p:ext uri="{BB962C8B-B14F-4D97-AF65-F5344CB8AC3E}">
        <p14:creationId xmlns:p14="http://schemas.microsoft.com/office/powerpoint/2010/main" val="417921443"/>
      </p:ext>
    </p:extLst>
  </p:cSld>
  <p:clrMapOvr>
    <a:masterClrMapping/>
  </p:clrMapOvr>
</p:sld>
</file>

<file path=ppt/theme/theme1.xml><?xml version="1.0" encoding="utf-8"?>
<a:theme xmlns:a="http://schemas.openxmlformats.org/drawingml/2006/main" name="Office Theme">
  <a:themeElements>
    <a:clrScheme name="Custom 7">
      <a:dk1>
        <a:sysClr val="windowText" lastClr="000000"/>
      </a:dk1>
      <a:lt1>
        <a:sysClr val="window" lastClr="FFFFFF"/>
      </a:lt1>
      <a:dk2>
        <a:srgbClr val="0E2841"/>
      </a:dk2>
      <a:lt2>
        <a:srgbClr val="E8E8E8"/>
      </a:lt2>
      <a:accent1>
        <a:srgbClr val="01BFBF"/>
      </a:accent1>
      <a:accent2>
        <a:srgbClr val="F49880"/>
      </a:accent2>
      <a:accent3>
        <a:srgbClr val="196B24"/>
      </a:accent3>
      <a:accent4>
        <a:srgbClr val="0F9ED5"/>
      </a:accent4>
      <a:accent5>
        <a:srgbClr val="A02B93"/>
      </a:accent5>
      <a:accent6>
        <a:srgbClr val="4EA72E"/>
      </a:accent6>
      <a:hlink>
        <a:srgbClr val="467886"/>
      </a:hlink>
      <a:folHlink>
        <a:srgbClr val="96607D"/>
      </a:folHlink>
    </a:clrScheme>
    <a:fontScheme name="Custom 3">
      <a:majorFont>
        <a:latin typeface="Verdana"/>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55</TotalTime>
  <Words>1078</Words>
  <Application>Microsoft Office PowerPoint</Application>
  <PresentationFormat>Widescreen</PresentationFormat>
  <Paragraphs>107</Paragraphs>
  <Slides>12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Century Gothic</vt:lpstr>
      <vt:lpstr>Georgia</vt:lpstr>
      <vt:lpstr>Nunito Sans</vt:lpstr>
      <vt:lpstr>Verdana</vt:lpstr>
      <vt:lpstr>Office Theme</vt:lpstr>
      <vt:lpstr>Click to presentation title here</vt:lpstr>
      <vt:lpstr>Table of Content</vt:lpstr>
      <vt:lpstr>About us</vt:lpstr>
      <vt:lpstr>Mission &amp; Vision</vt:lpstr>
      <vt:lpstr>Problem</vt:lpstr>
      <vt:lpstr>Solution</vt:lpstr>
      <vt:lpstr>Team</vt:lpstr>
      <vt:lpstr>Table </vt:lpstr>
      <vt:lpstr>Chart</vt:lpstr>
      <vt:lpstr>Timeline</vt:lpstr>
      <vt:lpstr>Testimonial</vt:lpstr>
      <vt:lpstr>Thanks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Mohd Salman</dc:creator>
  <cp:lastModifiedBy>Mohd Salman</cp:lastModifiedBy>
  <cp:revision>44</cp:revision>
  <dcterms:created xsi:type="dcterms:W3CDTF">2024-09-05T05:44:39Z</dcterms:created>
  <dcterms:modified xsi:type="dcterms:W3CDTF">2024-09-05T16:25:24Z</dcterms:modified>
</cp:coreProperties>
</file>