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4"/>
  </p:sldMasterIdLst>
  <p:notesMasterIdLst>
    <p:notesMasterId r:id="rId7"/>
  </p:notesMasterIdLst>
  <p:handoutMasterIdLst>
    <p:handoutMasterId r:id="rId8"/>
  </p:handoutMasterIdLst>
  <p:sldIdLst>
    <p:sldId id="316" r:id="rId5"/>
    <p:sldId id="317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>
          <p15:clr>
            <a:srgbClr val="A4A3A4"/>
          </p15:clr>
        </p15:guide>
        <p15:guide id="3" orient="horz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D6D7"/>
    <a:srgbClr val="013D93"/>
    <a:srgbClr val="D4D9DD"/>
    <a:srgbClr val="495F70"/>
    <a:srgbClr val="3A5266"/>
    <a:srgbClr val="344E62"/>
    <a:srgbClr val="6D7C88"/>
    <a:srgbClr val="697983"/>
    <a:srgbClr val="415869"/>
    <a:srgbClr val="395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6247" autoAdjust="0"/>
  </p:normalViewPr>
  <p:slideViewPr>
    <p:cSldViewPr snapToGrid="0" showGuides="1">
      <p:cViewPr varScale="1">
        <p:scale>
          <a:sx n="73" d="100"/>
          <a:sy n="73" d="100"/>
        </p:scale>
        <p:origin x="1810" y="62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B51015-12CA-4649-B47F-D3EB5E1095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11F2F-D8BA-4A13-91FC-3878C75727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68B7C-E4CD-4872-B084-44133F808FCE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FD67D-A60A-4914-89F3-9FC43EF547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1642D8-EDCF-4A15-A29F-1B065ECC2E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E8E42-E7C5-4B24-8575-74A765CA0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3065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3D5BD-E30B-48AB-B24F-3878C333D518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1A707-0A4C-444E-BBAC-8F56E4534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D63EAA6-CE07-6AF9-951D-81FD774DFC8F}"/>
              </a:ext>
            </a:extLst>
          </p:cNvPr>
          <p:cNvSpPr/>
          <p:nvPr userDrawn="1"/>
        </p:nvSpPr>
        <p:spPr>
          <a:xfrm flipH="1">
            <a:off x="6705600" y="0"/>
            <a:ext cx="3352800" cy="4441949"/>
          </a:xfrm>
          <a:custGeom>
            <a:avLst/>
            <a:gdLst>
              <a:gd name="connsiteX0" fmla="*/ 3251685 w 3251685"/>
              <a:gd name="connsiteY0" fmla="*/ 0 h 4441949"/>
              <a:gd name="connsiteX1" fmla="*/ 0 w 3251685"/>
              <a:gd name="connsiteY1" fmla="*/ 0 h 4441949"/>
              <a:gd name="connsiteX2" fmla="*/ 0 w 3251685"/>
              <a:gd name="connsiteY2" fmla="*/ 3363310 h 4441949"/>
              <a:gd name="connsiteX3" fmla="*/ 3251685 w 3251685"/>
              <a:gd name="connsiteY3" fmla="*/ 4441949 h 444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1685" h="4441949">
                <a:moveTo>
                  <a:pt x="3251685" y="0"/>
                </a:moveTo>
                <a:lnTo>
                  <a:pt x="0" y="0"/>
                </a:lnTo>
                <a:lnTo>
                  <a:pt x="0" y="3363310"/>
                </a:lnTo>
                <a:lnTo>
                  <a:pt x="3251685" y="44419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59E5245-CF2B-05FB-141B-0C4CAFA2D4FB}"/>
              </a:ext>
            </a:extLst>
          </p:cNvPr>
          <p:cNvSpPr/>
          <p:nvPr userDrawn="1"/>
        </p:nvSpPr>
        <p:spPr>
          <a:xfrm>
            <a:off x="3356242" y="0"/>
            <a:ext cx="3352800" cy="4441949"/>
          </a:xfrm>
          <a:custGeom>
            <a:avLst/>
            <a:gdLst>
              <a:gd name="connsiteX0" fmla="*/ 3251685 w 3251685"/>
              <a:gd name="connsiteY0" fmla="*/ 0 h 4441949"/>
              <a:gd name="connsiteX1" fmla="*/ 0 w 3251685"/>
              <a:gd name="connsiteY1" fmla="*/ 0 h 4441949"/>
              <a:gd name="connsiteX2" fmla="*/ 0 w 3251685"/>
              <a:gd name="connsiteY2" fmla="*/ 3363310 h 4441949"/>
              <a:gd name="connsiteX3" fmla="*/ 3251685 w 3251685"/>
              <a:gd name="connsiteY3" fmla="*/ 4441949 h 444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1685" h="4441949">
                <a:moveTo>
                  <a:pt x="3251685" y="0"/>
                </a:moveTo>
                <a:lnTo>
                  <a:pt x="0" y="0"/>
                </a:lnTo>
                <a:lnTo>
                  <a:pt x="0" y="3363310"/>
                </a:lnTo>
                <a:lnTo>
                  <a:pt x="3251685" y="44419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2730D3-50B1-4E02-F9C0-E1BD8537568D}"/>
              </a:ext>
            </a:extLst>
          </p:cNvPr>
          <p:cNvSpPr/>
          <p:nvPr userDrawn="1"/>
        </p:nvSpPr>
        <p:spPr>
          <a:xfrm>
            <a:off x="0" y="0"/>
            <a:ext cx="3352800" cy="777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E5A7FA8-2BCD-DB27-2760-A27DBF6B5C3A}"/>
              </a:ext>
            </a:extLst>
          </p:cNvPr>
          <p:cNvSpPr txBox="1"/>
          <p:nvPr/>
        </p:nvSpPr>
        <p:spPr>
          <a:xfrm>
            <a:off x="344167" y="1277685"/>
            <a:ext cx="303533" cy="238078"/>
          </a:xfrm>
          <a:custGeom>
            <a:avLst/>
            <a:gdLst/>
            <a:ahLst/>
            <a:cxnLst/>
            <a:rect l="l" t="t" r="r" b="b"/>
            <a:pathLst>
              <a:path w="178989" h="140391">
                <a:moveTo>
                  <a:pt x="167968" y="0"/>
                </a:moveTo>
                <a:lnTo>
                  <a:pt x="176789" y="14199"/>
                </a:lnTo>
                <a:cubicBezTo>
                  <a:pt x="161663" y="21532"/>
                  <a:pt x="149817" y="30065"/>
                  <a:pt x="141251" y="39797"/>
                </a:cubicBezTo>
                <a:cubicBezTo>
                  <a:pt x="132685" y="49530"/>
                  <a:pt x="127732" y="61329"/>
                  <a:pt x="126392" y="75195"/>
                </a:cubicBezTo>
                <a:lnTo>
                  <a:pt x="137636" y="75195"/>
                </a:lnTo>
                <a:cubicBezTo>
                  <a:pt x="145933" y="75195"/>
                  <a:pt x="152691" y="76128"/>
                  <a:pt x="157911" y="77995"/>
                </a:cubicBezTo>
                <a:cubicBezTo>
                  <a:pt x="163130" y="79861"/>
                  <a:pt x="167346" y="82461"/>
                  <a:pt x="170559" y="85794"/>
                </a:cubicBezTo>
                <a:cubicBezTo>
                  <a:pt x="173635" y="88994"/>
                  <a:pt x="175810" y="92527"/>
                  <a:pt x="177082" y="96394"/>
                </a:cubicBezTo>
                <a:cubicBezTo>
                  <a:pt x="178353" y="100260"/>
                  <a:pt x="178989" y="104260"/>
                  <a:pt x="178989" y="108393"/>
                </a:cubicBezTo>
                <a:cubicBezTo>
                  <a:pt x="178989" y="116926"/>
                  <a:pt x="175548" y="124392"/>
                  <a:pt x="168665" y="130792"/>
                </a:cubicBezTo>
                <a:cubicBezTo>
                  <a:pt x="161782" y="137191"/>
                  <a:pt x="153662" y="140391"/>
                  <a:pt x="144304" y="140391"/>
                </a:cubicBezTo>
                <a:cubicBezTo>
                  <a:pt x="129603" y="140391"/>
                  <a:pt x="118309" y="135525"/>
                  <a:pt x="110423" y="125792"/>
                </a:cubicBezTo>
                <a:cubicBezTo>
                  <a:pt x="102537" y="116059"/>
                  <a:pt x="98594" y="102593"/>
                  <a:pt x="98594" y="85394"/>
                </a:cubicBezTo>
                <a:cubicBezTo>
                  <a:pt x="98594" y="69395"/>
                  <a:pt x="105378" y="53263"/>
                  <a:pt x="118944" y="36997"/>
                </a:cubicBezTo>
                <a:cubicBezTo>
                  <a:pt x="132511" y="20732"/>
                  <a:pt x="148853" y="8399"/>
                  <a:pt x="167968" y="0"/>
                </a:cubicBezTo>
                <a:close/>
                <a:moveTo>
                  <a:pt x="69374" y="0"/>
                </a:moveTo>
                <a:lnTo>
                  <a:pt x="78195" y="14199"/>
                </a:lnTo>
                <a:cubicBezTo>
                  <a:pt x="63069" y="21532"/>
                  <a:pt x="51223" y="30065"/>
                  <a:pt x="42657" y="39797"/>
                </a:cubicBezTo>
                <a:cubicBezTo>
                  <a:pt x="34091" y="49530"/>
                  <a:pt x="29138" y="61329"/>
                  <a:pt x="27798" y="75195"/>
                </a:cubicBezTo>
                <a:lnTo>
                  <a:pt x="39042" y="75195"/>
                </a:lnTo>
                <a:cubicBezTo>
                  <a:pt x="47339" y="75195"/>
                  <a:pt x="54097" y="76128"/>
                  <a:pt x="59317" y="77995"/>
                </a:cubicBezTo>
                <a:cubicBezTo>
                  <a:pt x="64536" y="79861"/>
                  <a:pt x="68752" y="82461"/>
                  <a:pt x="71965" y="85794"/>
                </a:cubicBezTo>
                <a:cubicBezTo>
                  <a:pt x="75041" y="88994"/>
                  <a:pt x="77216" y="92527"/>
                  <a:pt x="78488" y="96394"/>
                </a:cubicBezTo>
                <a:cubicBezTo>
                  <a:pt x="79759" y="100260"/>
                  <a:pt x="80395" y="104260"/>
                  <a:pt x="80395" y="108393"/>
                </a:cubicBezTo>
                <a:cubicBezTo>
                  <a:pt x="80395" y="116926"/>
                  <a:pt x="76954" y="124392"/>
                  <a:pt x="70071" y="130792"/>
                </a:cubicBezTo>
                <a:cubicBezTo>
                  <a:pt x="63188" y="137191"/>
                  <a:pt x="55068" y="140391"/>
                  <a:pt x="45710" y="140391"/>
                </a:cubicBezTo>
                <a:cubicBezTo>
                  <a:pt x="31009" y="140391"/>
                  <a:pt x="19715" y="135525"/>
                  <a:pt x="11829" y="125792"/>
                </a:cubicBezTo>
                <a:cubicBezTo>
                  <a:pt x="3943" y="116059"/>
                  <a:pt x="0" y="102593"/>
                  <a:pt x="0" y="85394"/>
                </a:cubicBezTo>
                <a:cubicBezTo>
                  <a:pt x="0" y="69395"/>
                  <a:pt x="6784" y="53263"/>
                  <a:pt x="20350" y="36997"/>
                </a:cubicBezTo>
                <a:cubicBezTo>
                  <a:pt x="33917" y="20732"/>
                  <a:pt x="50259" y="8399"/>
                  <a:pt x="69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endParaRPr lang="en-IN" sz="3200" b="1" dirty="0">
              <a:solidFill>
                <a:schemeClr val="accent2"/>
              </a:solidFill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97FC1-3EA3-2AFC-706D-776B6E0A6A5C}"/>
              </a:ext>
            </a:extLst>
          </p:cNvPr>
          <p:cNvSpPr txBox="1"/>
          <p:nvPr/>
        </p:nvSpPr>
        <p:spPr>
          <a:xfrm>
            <a:off x="344167" y="2340711"/>
            <a:ext cx="303533" cy="238078"/>
          </a:xfrm>
          <a:custGeom>
            <a:avLst/>
            <a:gdLst/>
            <a:ahLst/>
            <a:cxnLst/>
            <a:rect l="l" t="t" r="r" b="b"/>
            <a:pathLst>
              <a:path w="178989" h="140391">
                <a:moveTo>
                  <a:pt x="167968" y="0"/>
                </a:moveTo>
                <a:lnTo>
                  <a:pt x="176789" y="14199"/>
                </a:lnTo>
                <a:cubicBezTo>
                  <a:pt x="161663" y="21532"/>
                  <a:pt x="149817" y="30065"/>
                  <a:pt x="141251" y="39797"/>
                </a:cubicBezTo>
                <a:cubicBezTo>
                  <a:pt x="132685" y="49530"/>
                  <a:pt x="127732" y="61329"/>
                  <a:pt x="126392" y="75195"/>
                </a:cubicBezTo>
                <a:lnTo>
                  <a:pt x="137636" y="75195"/>
                </a:lnTo>
                <a:cubicBezTo>
                  <a:pt x="145933" y="75195"/>
                  <a:pt x="152691" y="76128"/>
                  <a:pt x="157911" y="77995"/>
                </a:cubicBezTo>
                <a:cubicBezTo>
                  <a:pt x="163130" y="79861"/>
                  <a:pt x="167346" y="82461"/>
                  <a:pt x="170559" y="85794"/>
                </a:cubicBezTo>
                <a:cubicBezTo>
                  <a:pt x="173635" y="88994"/>
                  <a:pt x="175810" y="92527"/>
                  <a:pt x="177082" y="96394"/>
                </a:cubicBezTo>
                <a:cubicBezTo>
                  <a:pt x="178353" y="100260"/>
                  <a:pt x="178989" y="104260"/>
                  <a:pt x="178989" y="108393"/>
                </a:cubicBezTo>
                <a:cubicBezTo>
                  <a:pt x="178989" y="116926"/>
                  <a:pt x="175548" y="124392"/>
                  <a:pt x="168665" y="130792"/>
                </a:cubicBezTo>
                <a:cubicBezTo>
                  <a:pt x="161782" y="137191"/>
                  <a:pt x="153662" y="140391"/>
                  <a:pt x="144304" y="140391"/>
                </a:cubicBezTo>
                <a:cubicBezTo>
                  <a:pt x="129603" y="140391"/>
                  <a:pt x="118309" y="135525"/>
                  <a:pt x="110423" y="125792"/>
                </a:cubicBezTo>
                <a:cubicBezTo>
                  <a:pt x="102537" y="116059"/>
                  <a:pt x="98594" y="102593"/>
                  <a:pt x="98594" y="85394"/>
                </a:cubicBezTo>
                <a:cubicBezTo>
                  <a:pt x="98594" y="69395"/>
                  <a:pt x="105378" y="53263"/>
                  <a:pt x="118944" y="36997"/>
                </a:cubicBezTo>
                <a:cubicBezTo>
                  <a:pt x="132511" y="20732"/>
                  <a:pt x="148853" y="8399"/>
                  <a:pt x="167968" y="0"/>
                </a:cubicBezTo>
                <a:close/>
                <a:moveTo>
                  <a:pt x="69374" y="0"/>
                </a:moveTo>
                <a:lnTo>
                  <a:pt x="78195" y="14199"/>
                </a:lnTo>
                <a:cubicBezTo>
                  <a:pt x="63069" y="21532"/>
                  <a:pt x="51223" y="30065"/>
                  <a:pt x="42657" y="39797"/>
                </a:cubicBezTo>
                <a:cubicBezTo>
                  <a:pt x="34091" y="49530"/>
                  <a:pt x="29138" y="61329"/>
                  <a:pt x="27798" y="75195"/>
                </a:cubicBezTo>
                <a:lnTo>
                  <a:pt x="39042" y="75195"/>
                </a:lnTo>
                <a:cubicBezTo>
                  <a:pt x="47339" y="75195"/>
                  <a:pt x="54097" y="76128"/>
                  <a:pt x="59317" y="77995"/>
                </a:cubicBezTo>
                <a:cubicBezTo>
                  <a:pt x="64536" y="79861"/>
                  <a:pt x="68752" y="82461"/>
                  <a:pt x="71965" y="85794"/>
                </a:cubicBezTo>
                <a:cubicBezTo>
                  <a:pt x="75041" y="88994"/>
                  <a:pt x="77216" y="92527"/>
                  <a:pt x="78488" y="96394"/>
                </a:cubicBezTo>
                <a:cubicBezTo>
                  <a:pt x="79759" y="100260"/>
                  <a:pt x="80395" y="104260"/>
                  <a:pt x="80395" y="108393"/>
                </a:cubicBezTo>
                <a:cubicBezTo>
                  <a:pt x="80395" y="116926"/>
                  <a:pt x="76954" y="124392"/>
                  <a:pt x="70071" y="130792"/>
                </a:cubicBezTo>
                <a:cubicBezTo>
                  <a:pt x="63188" y="137191"/>
                  <a:pt x="55068" y="140391"/>
                  <a:pt x="45710" y="140391"/>
                </a:cubicBezTo>
                <a:cubicBezTo>
                  <a:pt x="31009" y="140391"/>
                  <a:pt x="19715" y="135525"/>
                  <a:pt x="11829" y="125792"/>
                </a:cubicBezTo>
                <a:cubicBezTo>
                  <a:pt x="3943" y="116059"/>
                  <a:pt x="0" y="102593"/>
                  <a:pt x="0" y="85394"/>
                </a:cubicBezTo>
                <a:cubicBezTo>
                  <a:pt x="0" y="69395"/>
                  <a:pt x="6784" y="53263"/>
                  <a:pt x="20350" y="36997"/>
                </a:cubicBezTo>
                <a:cubicBezTo>
                  <a:pt x="33917" y="20732"/>
                  <a:pt x="50259" y="8399"/>
                  <a:pt x="69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endParaRPr lang="en-IN" sz="3200" b="1" dirty="0">
              <a:solidFill>
                <a:schemeClr val="accent2"/>
              </a:solidFill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5736704-AB75-1AB8-EF26-3B0BC8A177E0}"/>
              </a:ext>
            </a:extLst>
          </p:cNvPr>
          <p:cNvSpPr txBox="1"/>
          <p:nvPr/>
        </p:nvSpPr>
        <p:spPr>
          <a:xfrm>
            <a:off x="344167" y="3403737"/>
            <a:ext cx="303533" cy="238078"/>
          </a:xfrm>
          <a:custGeom>
            <a:avLst/>
            <a:gdLst/>
            <a:ahLst/>
            <a:cxnLst/>
            <a:rect l="l" t="t" r="r" b="b"/>
            <a:pathLst>
              <a:path w="178989" h="140391">
                <a:moveTo>
                  <a:pt x="167968" y="0"/>
                </a:moveTo>
                <a:lnTo>
                  <a:pt x="176789" y="14199"/>
                </a:lnTo>
                <a:cubicBezTo>
                  <a:pt x="161663" y="21532"/>
                  <a:pt x="149817" y="30065"/>
                  <a:pt x="141251" y="39797"/>
                </a:cubicBezTo>
                <a:cubicBezTo>
                  <a:pt x="132685" y="49530"/>
                  <a:pt x="127732" y="61329"/>
                  <a:pt x="126392" y="75195"/>
                </a:cubicBezTo>
                <a:lnTo>
                  <a:pt x="137636" y="75195"/>
                </a:lnTo>
                <a:cubicBezTo>
                  <a:pt x="145933" y="75195"/>
                  <a:pt x="152691" y="76128"/>
                  <a:pt x="157911" y="77995"/>
                </a:cubicBezTo>
                <a:cubicBezTo>
                  <a:pt x="163130" y="79861"/>
                  <a:pt x="167346" y="82461"/>
                  <a:pt x="170559" y="85794"/>
                </a:cubicBezTo>
                <a:cubicBezTo>
                  <a:pt x="173635" y="88994"/>
                  <a:pt x="175810" y="92527"/>
                  <a:pt x="177082" y="96394"/>
                </a:cubicBezTo>
                <a:cubicBezTo>
                  <a:pt x="178353" y="100260"/>
                  <a:pt x="178989" y="104260"/>
                  <a:pt x="178989" y="108393"/>
                </a:cubicBezTo>
                <a:cubicBezTo>
                  <a:pt x="178989" y="116926"/>
                  <a:pt x="175548" y="124392"/>
                  <a:pt x="168665" y="130792"/>
                </a:cubicBezTo>
                <a:cubicBezTo>
                  <a:pt x="161782" y="137191"/>
                  <a:pt x="153662" y="140391"/>
                  <a:pt x="144304" y="140391"/>
                </a:cubicBezTo>
                <a:cubicBezTo>
                  <a:pt x="129603" y="140391"/>
                  <a:pt x="118309" y="135525"/>
                  <a:pt x="110423" y="125792"/>
                </a:cubicBezTo>
                <a:cubicBezTo>
                  <a:pt x="102537" y="116059"/>
                  <a:pt x="98594" y="102593"/>
                  <a:pt x="98594" y="85394"/>
                </a:cubicBezTo>
                <a:cubicBezTo>
                  <a:pt x="98594" y="69395"/>
                  <a:pt x="105378" y="53263"/>
                  <a:pt x="118944" y="36997"/>
                </a:cubicBezTo>
                <a:cubicBezTo>
                  <a:pt x="132511" y="20732"/>
                  <a:pt x="148853" y="8399"/>
                  <a:pt x="167968" y="0"/>
                </a:cubicBezTo>
                <a:close/>
                <a:moveTo>
                  <a:pt x="69374" y="0"/>
                </a:moveTo>
                <a:lnTo>
                  <a:pt x="78195" y="14199"/>
                </a:lnTo>
                <a:cubicBezTo>
                  <a:pt x="63069" y="21532"/>
                  <a:pt x="51223" y="30065"/>
                  <a:pt x="42657" y="39797"/>
                </a:cubicBezTo>
                <a:cubicBezTo>
                  <a:pt x="34091" y="49530"/>
                  <a:pt x="29138" y="61329"/>
                  <a:pt x="27798" y="75195"/>
                </a:cubicBezTo>
                <a:lnTo>
                  <a:pt x="39042" y="75195"/>
                </a:lnTo>
                <a:cubicBezTo>
                  <a:pt x="47339" y="75195"/>
                  <a:pt x="54097" y="76128"/>
                  <a:pt x="59317" y="77995"/>
                </a:cubicBezTo>
                <a:cubicBezTo>
                  <a:pt x="64536" y="79861"/>
                  <a:pt x="68752" y="82461"/>
                  <a:pt x="71965" y="85794"/>
                </a:cubicBezTo>
                <a:cubicBezTo>
                  <a:pt x="75041" y="88994"/>
                  <a:pt x="77216" y="92527"/>
                  <a:pt x="78488" y="96394"/>
                </a:cubicBezTo>
                <a:cubicBezTo>
                  <a:pt x="79759" y="100260"/>
                  <a:pt x="80395" y="104260"/>
                  <a:pt x="80395" y="108393"/>
                </a:cubicBezTo>
                <a:cubicBezTo>
                  <a:pt x="80395" y="116926"/>
                  <a:pt x="76954" y="124392"/>
                  <a:pt x="70071" y="130792"/>
                </a:cubicBezTo>
                <a:cubicBezTo>
                  <a:pt x="63188" y="137191"/>
                  <a:pt x="55068" y="140391"/>
                  <a:pt x="45710" y="140391"/>
                </a:cubicBezTo>
                <a:cubicBezTo>
                  <a:pt x="31009" y="140391"/>
                  <a:pt x="19715" y="135525"/>
                  <a:pt x="11829" y="125792"/>
                </a:cubicBezTo>
                <a:cubicBezTo>
                  <a:pt x="3943" y="116059"/>
                  <a:pt x="0" y="102593"/>
                  <a:pt x="0" y="85394"/>
                </a:cubicBezTo>
                <a:cubicBezTo>
                  <a:pt x="0" y="69395"/>
                  <a:pt x="6784" y="53263"/>
                  <a:pt x="20350" y="36997"/>
                </a:cubicBezTo>
                <a:cubicBezTo>
                  <a:pt x="33917" y="20732"/>
                  <a:pt x="50259" y="8399"/>
                  <a:pt x="69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endParaRPr lang="en-IN" sz="3200" b="1" dirty="0">
              <a:solidFill>
                <a:schemeClr val="accent2"/>
              </a:solidFill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28880B-5AD6-FBE3-B81E-8DA0E5F34A1C}"/>
              </a:ext>
            </a:extLst>
          </p:cNvPr>
          <p:cNvSpPr txBox="1"/>
          <p:nvPr/>
        </p:nvSpPr>
        <p:spPr>
          <a:xfrm>
            <a:off x="344167" y="4466763"/>
            <a:ext cx="303533" cy="238078"/>
          </a:xfrm>
          <a:custGeom>
            <a:avLst/>
            <a:gdLst/>
            <a:ahLst/>
            <a:cxnLst/>
            <a:rect l="l" t="t" r="r" b="b"/>
            <a:pathLst>
              <a:path w="178989" h="140391">
                <a:moveTo>
                  <a:pt x="167968" y="0"/>
                </a:moveTo>
                <a:lnTo>
                  <a:pt x="176789" y="14199"/>
                </a:lnTo>
                <a:cubicBezTo>
                  <a:pt x="161663" y="21532"/>
                  <a:pt x="149817" y="30065"/>
                  <a:pt x="141251" y="39797"/>
                </a:cubicBezTo>
                <a:cubicBezTo>
                  <a:pt x="132685" y="49530"/>
                  <a:pt x="127732" y="61329"/>
                  <a:pt x="126392" y="75195"/>
                </a:cubicBezTo>
                <a:lnTo>
                  <a:pt x="137636" y="75195"/>
                </a:lnTo>
                <a:cubicBezTo>
                  <a:pt x="145933" y="75195"/>
                  <a:pt x="152691" y="76128"/>
                  <a:pt x="157911" y="77995"/>
                </a:cubicBezTo>
                <a:cubicBezTo>
                  <a:pt x="163130" y="79861"/>
                  <a:pt x="167346" y="82461"/>
                  <a:pt x="170559" y="85794"/>
                </a:cubicBezTo>
                <a:cubicBezTo>
                  <a:pt x="173635" y="88994"/>
                  <a:pt x="175810" y="92527"/>
                  <a:pt x="177082" y="96394"/>
                </a:cubicBezTo>
                <a:cubicBezTo>
                  <a:pt x="178353" y="100260"/>
                  <a:pt x="178989" y="104260"/>
                  <a:pt x="178989" y="108393"/>
                </a:cubicBezTo>
                <a:cubicBezTo>
                  <a:pt x="178989" y="116926"/>
                  <a:pt x="175548" y="124392"/>
                  <a:pt x="168665" y="130792"/>
                </a:cubicBezTo>
                <a:cubicBezTo>
                  <a:pt x="161782" y="137191"/>
                  <a:pt x="153662" y="140391"/>
                  <a:pt x="144304" y="140391"/>
                </a:cubicBezTo>
                <a:cubicBezTo>
                  <a:pt x="129603" y="140391"/>
                  <a:pt x="118309" y="135525"/>
                  <a:pt x="110423" y="125792"/>
                </a:cubicBezTo>
                <a:cubicBezTo>
                  <a:pt x="102537" y="116059"/>
                  <a:pt x="98594" y="102593"/>
                  <a:pt x="98594" y="85394"/>
                </a:cubicBezTo>
                <a:cubicBezTo>
                  <a:pt x="98594" y="69395"/>
                  <a:pt x="105378" y="53263"/>
                  <a:pt x="118944" y="36997"/>
                </a:cubicBezTo>
                <a:cubicBezTo>
                  <a:pt x="132511" y="20732"/>
                  <a:pt x="148853" y="8399"/>
                  <a:pt x="167968" y="0"/>
                </a:cubicBezTo>
                <a:close/>
                <a:moveTo>
                  <a:pt x="69374" y="0"/>
                </a:moveTo>
                <a:lnTo>
                  <a:pt x="78195" y="14199"/>
                </a:lnTo>
                <a:cubicBezTo>
                  <a:pt x="63069" y="21532"/>
                  <a:pt x="51223" y="30065"/>
                  <a:pt x="42657" y="39797"/>
                </a:cubicBezTo>
                <a:cubicBezTo>
                  <a:pt x="34091" y="49530"/>
                  <a:pt x="29138" y="61329"/>
                  <a:pt x="27798" y="75195"/>
                </a:cubicBezTo>
                <a:lnTo>
                  <a:pt x="39042" y="75195"/>
                </a:lnTo>
                <a:cubicBezTo>
                  <a:pt x="47339" y="75195"/>
                  <a:pt x="54097" y="76128"/>
                  <a:pt x="59317" y="77995"/>
                </a:cubicBezTo>
                <a:cubicBezTo>
                  <a:pt x="64536" y="79861"/>
                  <a:pt x="68752" y="82461"/>
                  <a:pt x="71965" y="85794"/>
                </a:cubicBezTo>
                <a:cubicBezTo>
                  <a:pt x="75041" y="88994"/>
                  <a:pt x="77216" y="92527"/>
                  <a:pt x="78488" y="96394"/>
                </a:cubicBezTo>
                <a:cubicBezTo>
                  <a:pt x="79759" y="100260"/>
                  <a:pt x="80395" y="104260"/>
                  <a:pt x="80395" y="108393"/>
                </a:cubicBezTo>
                <a:cubicBezTo>
                  <a:pt x="80395" y="116926"/>
                  <a:pt x="76954" y="124392"/>
                  <a:pt x="70071" y="130792"/>
                </a:cubicBezTo>
                <a:cubicBezTo>
                  <a:pt x="63188" y="137191"/>
                  <a:pt x="55068" y="140391"/>
                  <a:pt x="45710" y="140391"/>
                </a:cubicBezTo>
                <a:cubicBezTo>
                  <a:pt x="31009" y="140391"/>
                  <a:pt x="19715" y="135525"/>
                  <a:pt x="11829" y="125792"/>
                </a:cubicBezTo>
                <a:cubicBezTo>
                  <a:pt x="3943" y="116059"/>
                  <a:pt x="0" y="102593"/>
                  <a:pt x="0" y="85394"/>
                </a:cubicBezTo>
                <a:cubicBezTo>
                  <a:pt x="0" y="69395"/>
                  <a:pt x="6784" y="53263"/>
                  <a:pt x="20350" y="36997"/>
                </a:cubicBezTo>
                <a:cubicBezTo>
                  <a:pt x="33917" y="20732"/>
                  <a:pt x="50259" y="8399"/>
                  <a:pt x="69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endParaRPr lang="en-IN" sz="3200" b="1" dirty="0">
              <a:solidFill>
                <a:schemeClr val="accent2"/>
              </a:solidFill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1551F4-90FA-E1D7-479E-D27701ECD84B}"/>
              </a:ext>
            </a:extLst>
          </p:cNvPr>
          <p:cNvSpPr txBox="1"/>
          <p:nvPr/>
        </p:nvSpPr>
        <p:spPr>
          <a:xfrm>
            <a:off x="344167" y="5529789"/>
            <a:ext cx="303533" cy="238078"/>
          </a:xfrm>
          <a:custGeom>
            <a:avLst/>
            <a:gdLst/>
            <a:ahLst/>
            <a:cxnLst/>
            <a:rect l="l" t="t" r="r" b="b"/>
            <a:pathLst>
              <a:path w="178989" h="140391">
                <a:moveTo>
                  <a:pt x="167968" y="0"/>
                </a:moveTo>
                <a:lnTo>
                  <a:pt x="176789" y="14199"/>
                </a:lnTo>
                <a:cubicBezTo>
                  <a:pt x="161663" y="21532"/>
                  <a:pt x="149817" y="30065"/>
                  <a:pt x="141251" y="39797"/>
                </a:cubicBezTo>
                <a:cubicBezTo>
                  <a:pt x="132685" y="49530"/>
                  <a:pt x="127732" y="61329"/>
                  <a:pt x="126392" y="75195"/>
                </a:cubicBezTo>
                <a:lnTo>
                  <a:pt x="137636" y="75195"/>
                </a:lnTo>
                <a:cubicBezTo>
                  <a:pt x="145933" y="75195"/>
                  <a:pt x="152691" y="76128"/>
                  <a:pt x="157911" y="77995"/>
                </a:cubicBezTo>
                <a:cubicBezTo>
                  <a:pt x="163130" y="79861"/>
                  <a:pt x="167346" y="82461"/>
                  <a:pt x="170559" y="85794"/>
                </a:cubicBezTo>
                <a:cubicBezTo>
                  <a:pt x="173635" y="88994"/>
                  <a:pt x="175810" y="92527"/>
                  <a:pt x="177082" y="96394"/>
                </a:cubicBezTo>
                <a:cubicBezTo>
                  <a:pt x="178353" y="100260"/>
                  <a:pt x="178989" y="104260"/>
                  <a:pt x="178989" y="108393"/>
                </a:cubicBezTo>
                <a:cubicBezTo>
                  <a:pt x="178989" y="116926"/>
                  <a:pt x="175548" y="124392"/>
                  <a:pt x="168665" y="130792"/>
                </a:cubicBezTo>
                <a:cubicBezTo>
                  <a:pt x="161782" y="137191"/>
                  <a:pt x="153662" y="140391"/>
                  <a:pt x="144304" y="140391"/>
                </a:cubicBezTo>
                <a:cubicBezTo>
                  <a:pt x="129603" y="140391"/>
                  <a:pt x="118309" y="135525"/>
                  <a:pt x="110423" y="125792"/>
                </a:cubicBezTo>
                <a:cubicBezTo>
                  <a:pt x="102537" y="116059"/>
                  <a:pt x="98594" y="102593"/>
                  <a:pt x="98594" y="85394"/>
                </a:cubicBezTo>
                <a:cubicBezTo>
                  <a:pt x="98594" y="69395"/>
                  <a:pt x="105378" y="53263"/>
                  <a:pt x="118944" y="36997"/>
                </a:cubicBezTo>
                <a:cubicBezTo>
                  <a:pt x="132511" y="20732"/>
                  <a:pt x="148853" y="8399"/>
                  <a:pt x="167968" y="0"/>
                </a:cubicBezTo>
                <a:close/>
                <a:moveTo>
                  <a:pt x="69374" y="0"/>
                </a:moveTo>
                <a:lnTo>
                  <a:pt x="78195" y="14199"/>
                </a:lnTo>
                <a:cubicBezTo>
                  <a:pt x="63069" y="21532"/>
                  <a:pt x="51223" y="30065"/>
                  <a:pt x="42657" y="39797"/>
                </a:cubicBezTo>
                <a:cubicBezTo>
                  <a:pt x="34091" y="49530"/>
                  <a:pt x="29138" y="61329"/>
                  <a:pt x="27798" y="75195"/>
                </a:cubicBezTo>
                <a:lnTo>
                  <a:pt x="39042" y="75195"/>
                </a:lnTo>
                <a:cubicBezTo>
                  <a:pt x="47339" y="75195"/>
                  <a:pt x="54097" y="76128"/>
                  <a:pt x="59317" y="77995"/>
                </a:cubicBezTo>
                <a:cubicBezTo>
                  <a:pt x="64536" y="79861"/>
                  <a:pt x="68752" y="82461"/>
                  <a:pt x="71965" y="85794"/>
                </a:cubicBezTo>
                <a:cubicBezTo>
                  <a:pt x="75041" y="88994"/>
                  <a:pt x="77216" y="92527"/>
                  <a:pt x="78488" y="96394"/>
                </a:cubicBezTo>
                <a:cubicBezTo>
                  <a:pt x="79759" y="100260"/>
                  <a:pt x="80395" y="104260"/>
                  <a:pt x="80395" y="108393"/>
                </a:cubicBezTo>
                <a:cubicBezTo>
                  <a:pt x="80395" y="116926"/>
                  <a:pt x="76954" y="124392"/>
                  <a:pt x="70071" y="130792"/>
                </a:cubicBezTo>
                <a:cubicBezTo>
                  <a:pt x="63188" y="137191"/>
                  <a:pt x="55068" y="140391"/>
                  <a:pt x="45710" y="140391"/>
                </a:cubicBezTo>
                <a:cubicBezTo>
                  <a:pt x="31009" y="140391"/>
                  <a:pt x="19715" y="135525"/>
                  <a:pt x="11829" y="125792"/>
                </a:cubicBezTo>
                <a:cubicBezTo>
                  <a:pt x="3943" y="116059"/>
                  <a:pt x="0" y="102593"/>
                  <a:pt x="0" y="85394"/>
                </a:cubicBezTo>
                <a:cubicBezTo>
                  <a:pt x="0" y="69395"/>
                  <a:pt x="6784" y="53263"/>
                  <a:pt x="20350" y="36997"/>
                </a:cubicBezTo>
                <a:cubicBezTo>
                  <a:pt x="33917" y="20732"/>
                  <a:pt x="50259" y="8399"/>
                  <a:pt x="69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endParaRPr lang="en-IN" sz="3200" b="1" dirty="0">
              <a:solidFill>
                <a:schemeClr val="accent2"/>
              </a:solidFill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66CDBD-53B8-C285-8CA4-11C91A99E818}"/>
              </a:ext>
            </a:extLst>
          </p:cNvPr>
          <p:cNvSpPr txBox="1"/>
          <p:nvPr/>
        </p:nvSpPr>
        <p:spPr>
          <a:xfrm>
            <a:off x="344167" y="6592813"/>
            <a:ext cx="303533" cy="238078"/>
          </a:xfrm>
          <a:custGeom>
            <a:avLst/>
            <a:gdLst/>
            <a:ahLst/>
            <a:cxnLst/>
            <a:rect l="l" t="t" r="r" b="b"/>
            <a:pathLst>
              <a:path w="178989" h="140391">
                <a:moveTo>
                  <a:pt x="167968" y="0"/>
                </a:moveTo>
                <a:lnTo>
                  <a:pt x="176789" y="14199"/>
                </a:lnTo>
                <a:cubicBezTo>
                  <a:pt x="161663" y="21532"/>
                  <a:pt x="149817" y="30065"/>
                  <a:pt x="141251" y="39797"/>
                </a:cubicBezTo>
                <a:cubicBezTo>
                  <a:pt x="132685" y="49530"/>
                  <a:pt x="127732" y="61329"/>
                  <a:pt x="126392" y="75195"/>
                </a:cubicBezTo>
                <a:lnTo>
                  <a:pt x="137636" y="75195"/>
                </a:lnTo>
                <a:cubicBezTo>
                  <a:pt x="145933" y="75195"/>
                  <a:pt x="152691" y="76128"/>
                  <a:pt x="157911" y="77995"/>
                </a:cubicBezTo>
                <a:cubicBezTo>
                  <a:pt x="163130" y="79861"/>
                  <a:pt x="167346" y="82461"/>
                  <a:pt x="170559" y="85794"/>
                </a:cubicBezTo>
                <a:cubicBezTo>
                  <a:pt x="173635" y="88994"/>
                  <a:pt x="175810" y="92527"/>
                  <a:pt x="177082" y="96394"/>
                </a:cubicBezTo>
                <a:cubicBezTo>
                  <a:pt x="178353" y="100260"/>
                  <a:pt x="178989" y="104260"/>
                  <a:pt x="178989" y="108393"/>
                </a:cubicBezTo>
                <a:cubicBezTo>
                  <a:pt x="178989" y="116926"/>
                  <a:pt x="175548" y="124392"/>
                  <a:pt x="168665" y="130792"/>
                </a:cubicBezTo>
                <a:cubicBezTo>
                  <a:pt x="161782" y="137191"/>
                  <a:pt x="153662" y="140391"/>
                  <a:pt x="144304" y="140391"/>
                </a:cubicBezTo>
                <a:cubicBezTo>
                  <a:pt x="129603" y="140391"/>
                  <a:pt x="118309" y="135525"/>
                  <a:pt x="110423" y="125792"/>
                </a:cubicBezTo>
                <a:cubicBezTo>
                  <a:pt x="102537" y="116059"/>
                  <a:pt x="98594" y="102593"/>
                  <a:pt x="98594" y="85394"/>
                </a:cubicBezTo>
                <a:cubicBezTo>
                  <a:pt x="98594" y="69395"/>
                  <a:pt x="105378" y="53263"/>
                  <a:pt x="118944" y="36997"/>
                </a:cubicBezTo>
                <a:cubicBezTo>
                  <a:pt x="132511" y="20732"/>
                  <a:pt x="148853" y="8399"/>
                  <a:pt x="167968" y="0"/>
                </a:cubicBezTo>
                <a:close/>
                <a:moveTo>
                  <a:pt x="69374" y="0"/>
                </a:moveTo>
                <a:lnTo>
                  <a:pt x="78195" y="14199"/>
                </a:lnTo>
                <a:cubicBezTo>
                  <a:pt x="63069" y="21532"/>
                  <a:pt x="51223" y="30065"/>
                  <a:pt x="42657" y="39797"/>
                </a:cubicBezTo>
                <a:cubicBezTo>
                  <a:pt x="34091" y="49530"/>
                  <a:pt x="29138" y="61329"/>
                  <a:pt x="27798" y="75195"/>
                </a:cubicBezTo>
                <a:lnTo>
                  <a:pt x="39042" y="75195"/>
                </a:lnTo>
                <a:cubicBezTo>
                  <a:pt x="47339" y="75195"/>
                  <a:pt x="54097" y="76128"/>
                  <a:pt x="59317" y="77995"/>
                </a:cubicBezTo>
                <a:cubicBezTo>
                  <a:pt x="64536" y="79861"/>
                  <a:pt x="68752" y="82461"/>
                  <a:pt x="71965" y="85794"/>
                </a:cubicBezTo>
                <a:cubicBezTo>
                  <a:pt x="75041" y="88994"/>
                  <a:pt x="77216" y="92527"/>
                  <a:pt x="78488" y="96394"/>
                </a:cubicBezTo>
                <a:cubicBezTo>
                  <a:pt x="79759" y="100260"/>
                  <a:pt x="80395" y="104260"/>
                  <a:pt x="80395" y="108393"/>
                </a:cubicBezTo>
                <a:cubicBezTo>
                  <a:pt x="80395" y="116926"/>
                  <a:pt x="76954" y="124392"/>
                  <a:pt x="70071" y="130792"/>
                </a:cubicBezTo>
                <a:cubicBezTo>
                  <a:pt x="63188" y="137191"/>
                  <a:pt x="55068" y="140391"/>
                  <a:pt x="45710" y="140391"/>
                </a:cubicBezTo>
                <a:cubicBezTo>
                  <a:pt x="31009" y="140391"/>
                  <a:pt x="19715" y="135525"/>
                  <a:pt x="11829" y="125792"/>
                </a:cubicBezTo>
                <a:cubicBezTo>
                  <a:pt x="3943" y="116059"/>
                  <a:pt x="0" y="102593"/>
                  <a:pt x="0" y="85394"/>
                </a:cubicBezTo>
                <a:cubicBezTo>
                  <a:pt x="0" y="69395"/>
                  <a:pt x="6784" y="53263"/>
                  <a:pt x="20350" y="36997"/>
                </a:cubicBezTo>
                <a:cubicBezTo>
                  <a:pt x="33917" y="20732"/>
                  <a:pt x="50259" y="8399"/>
                  <a:pt x="69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endParaRPr lang="en-IN" sz="3200" b="1" dirty="0">
              <a:solidFill>
                <a:schemeClr val="accent2"/>
              </a:solidFill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D73AFB0-2FFA-5FAC-6A34-A1E96573BA77}"/>
              </a:ext>
            </a:extLst>
          </p:cNvPr>
          <p:cNvSpPr/>
          <p:nvPr/>
        </p:nvSpPr>
        <p:spPr>
          <a:xfrm>
            <a:off x="4060825" y="1812799"/>
            <a:ext cx="342900" cy="34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A434F6E-D2F2-9AD2-4B7E-8D7456FF2B79}"/>
              </a:ext>
            </a:extLst>
          </p:cNvPr>
          <p:cNvSpPr/>
          <p:nvPr/>
        </p:nvSpPr>
        <p:spPr>
          <a:xfrm>
            <a:off x="5625239" y="1812799"/>
            <a:ext cx="342900" cy="34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9FC36B2-8E8E-66B4-5546-917D0E3538E1}"/>
              </a:ext>
            </a:extLst>
          </p:cNvPr>
          <p:cNvSpPr/>
          <p:nvPr/>
        </p:nvSpPr>
        <p:spPr>
          <a:xfrm>
            <a:off x="4060825" y="2617366"/>
            <a:ext cx="342900" cy="34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AE6BA1B-4D98-EECE-B775-196EF3FCF011}"/>
              </a:ext>
            </a:extLst>
          </p:cNvPr>
          <p:cNvSpPr/>
          <p:nvPr/>
        </p:nvSpPr>
        <p:spPr>
          <a:xfrm>
            <a:off x="5625239" y="2617366"/>
            <a:ext cx="342900" cy="34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Picture Placeholder 49">
            <a:extLst>
              <a:ext uri="{FF2B5EF4-FFF2-40B4-BE49-F238E27FC236}">
                <a16:creationId xmlns:a16="http://schemas.microsoft.com/office/drawing/2014/main" id="{E720E30B-9919-68C9-1ADE-0202527091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52800" y="3363310"/>
            <a:ext cx="6705600" cy="4409090"/>
          </a:xfrm>
          <a:custGeom>
            <a:avLst/>
            <a:gdLst>
              <a:gd name="connsiteX0" fmla="*/ 0 w 6705600"/>
              <a:gd name="connsiteY0" fmla="*/ 0 h 4409090"/>
              <a:gd name="connsiteX1" fmla="*/ 3442 w 6705600"/>
              <a:gd name="connsiteY1" fmla="*/ 0 h 4409090"/>
              <a:gd name="connsiteX2" fmla="*/ 3352800 w 6705600"/>
              <a:gd name="connsiteY2" fmla="*/ 1077532 h 4409090"/>
              <a:gd name="connsiteX3" fmla="*/ 3352800 w 6705600"/>
              <a:gd name="connsiteY3" fmla="*/ 1078639 h 4409090"/>
              <a:gd name="connsiteX4" fmla="*/ 3354521 w 6705600"/>
              <a:gd name="connsiteY4" fmla="*/ 1078086 h 4409090"/>
              <a:gd name="connsiteX5" fmla="*/ 3356242 w 6705600"/>
              <a:gd name="connsiteY5" fmla="*/ 1078639 h 4409090"/>
              <a:gd name="connsiteX6" fmla="*/ 3356242 w 6705600"/>
              <a:gd name="connsiteY6" fmla="*/ 1077532 h 4409090"/>
              <a:gd name="connsiteX7" fmla="*/ 6705600 w 6705600"/>
              <a:gd name="connsiteY7" fmla="*/ 0 h 4409090"/>
              <a:gd name="connsiteX8" fmla="*/ 6705600 w 6705600"/>
              <a:gd name="connsiteY8" fmla="*/ 4409090 h 4409090"/>
              <a:gd name="connsiteX9" fmla="*/ 0 w 6705600"/>
              <a:gd name="connsiteY9" fmla="*/ 4409090 h 440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05600" h="4409090">
                <a:moveTo>
                  <a:pt x="0" y="0"/>
                </a:moveTo>
                <a:lnTo>
                  <a:pt x="3442" y="0"/>
                </a:lnTo>
                <a:lnTo>
                  <a:pt x="3352800" y="1077532"/>
                </a:lnTo>
                <a:lnTo>
                  <a:pt x="3352800" y="1078639"/>
                </a:lnTo>
                <a:lnTo>
                  <a:pt x="3354521" y="1078086"/>
                </a:lnTo>
                <a:lnTo>
                  <a:pt x="3356242" y="1078639"/>
                </a:lnTo>
                <a:lnTo>
                  <a:pt x="3356242" y="1077532"/>
                </a:lnTo>
                <a:lnTo>
                  <a:pt x="6705600" y="0"/>
                </a:lnTo>
                <a:lnTo>
                  <a:pt x="6705600" y="4409090"/>
                </a:lnTo>
                <a:lnTo>
                  <a:pt x="0" y="440909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53" name="Picture Placeholder 51">
            <a:extLst>
              <a:ext uri="{FF2B5EF4-FFF2-40B4-BE49-F238E27FC236}">
                <a16:creationId xmlns:a16="http://schemas.microsoft.com/office/drawing/2014/main" id="{36FD1367-5AAC-0D7D-9971-2F81F34EBA3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455340" y="662940"/>
            <a:ext cx="1858963" cy="6149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IN" dirty="0"/>
              <a:t>Logo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6A78B26F-3A08-AEF5-E8C5-66ABC39BBA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65609" y="1556058"/>
            <a:ext cx="2638425" cy="102712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lang="en-US" sz="32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A3F8FD96-F0C3-78F9-81F1-845896F364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65609" y="2669882"/>
            <a:ext cx="2638425" cy="68291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58" name="Text Placeholder 54">
            <a:extLst>
              <a:ext uri="{FF2B5EF4-FFF2-40B4-BE49-F238E27FC236}">
                <a16:creationId xmlns:a16="http://schemas.microsoft.com/office/drawing/2014/main" id="{846EE49C-89A8-17D2-6A56-F443D695F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468522"/>
            <a:ext cx="2895600" cy="52207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59" name="Text Placeholder 54">
            <a:extLst>
              <a:ext uri="{FF2B5EF4-FFF2-40B4-BE49-F238E27FC236}">
                <a16:creationId xmlns:a16="http://schemas.microsoft.com/office/drawing/2014/main" id="{41DA93C3-5C7A-DDA8-5E4B-53617B0650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1400" y="1033980"/>
            <a:ext cx="2895600" cy="52207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kumimoji="0" lang="en-US" sz="10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9D266F9-34CA-E0B8-DC46-8D782630E46E}"/>
              </a:ext>
            </a:extLst>
          </p:cNvPr>
          <p:cNvGrpSpPr/>
          <p:nvPr/>
        </p:nvGrpSpPr>
        <p:grpSpPr>
          <a:xfrm>
            <a:off x="4166395" y="1885611"/>
            <a:ext cx="131762" cy="197278"/>
            <a:chOff x="5518151" y="2563813"/>
            <a:chExt cx="1155700" cy="1730375"/>
          </a:xfrm>
          <a:solidFill>
            <a:schemeClr val="bg1"/>
          </a:solidFill>
        </p:grpSpPr>
        <p:sp>
          <p:nvSpPr>
            <p:cNvPr id="62" name="Freeform 15">
              <a:extLst>
                <a:ext uri="{FF2B5EF4-FFF2-40B4-BE49-F238E27FC236}">
                  <a16:creationId xmlns:a16="http://schemas.microsoft.com/office/drawing/2014/main" id="{33FAC095-F09E-D77C-95EF-5809275411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18151" y="2563813"/>
              <a:ext cx="1155700" cy="1730375"/>
            </a:xfrm>
            <a:custGeom>
              <a:avLst/>
              <a:gdLst>
                <a:gd name="T0" fmla="*/ 203 w 1454"/>
                <a:gd name="T1" fmla="*/ 0 h 2180"/>
                <a:gd name="T2" fmla="*/ 142 w 1454"/>
                <a:gd name="T3" fmla="*/ 10 h 2180"/>
                <a:gd name="T4" fmla="*/ 89 w 1454"/>
                <a:gd name="T5" fmla="*/ 34 h 2180"/>
                <a:gd name="T6" fmla="*/ 47 w 1454"/>
                <a:gd name="T7" fmla="*/ 74 h 2180"/>
                <a:gd name="T8" fmla="*/ 17 w 1454"/>
                <a:gd name="T9" fmla="*/ 123 h 2180"/>
                <a:gd name="T10" fmla="*/ 2 w 1454"/>
                <a:gd name="T11" fmla="*/ 180 h 2180"/>
                <a:gd name="T12" fmla="*/ 0 w 1454"/>
                <a:gd name="T13" fmla="*/ 1979 h 2180"/>
                <a:gd name="T14" fmla="*/ 9 w 1454"/>
                <a:gd name="T15" fmla="*/ 2038 h 2180"/>
                <a:gd name="T16" fmla="*/ 34 w 1454"/>
                <a:gd name="T17" fmla="*/ 2091 h 2180"/>
                <a:gd name="T18" fmla="*/ 74 w 1454"/>
                <a:gd name="T19" fmla="*/ 2134 h 2180"/>
                <a:gd name="T20" fmla="*/ 123 w 1454"/>
                <a:gd name="T21" fmla="*/ 2165 h 2180"/>
                <a:gd name="T22" fmla="*/ 182 w 1454"/>
                <a:gd name="T23" fmla="*/ 2180 h 2180"/>
                <a:gd name="T24" fmla="*/ 1251 w 1454"/>
                <a:gd name="T25" fmla="*/ 2180 h 2180"/>
                <a:gd name="T26" fmla="*/ 1312 w 1454"/>
                <a:gd name="T27" fmla="*/ 2170 h 2180"/>
                <a:gd name="T28" fmla="*/ 1365 w 1454"/>
                <a:gd name="T29" fmla="*/ 2146 h 2180"/>
                <a:gd name="T30" fmla="*/ 1407 w 1454"/>
                <a:gd name="T31" fmla="*/ 2106 h 2180"/>
                <a:gd name="T32" fmla="*/ 1437 w 1454"/>
                <a:gd name="T33" fmla="*/ 2057 h 2180"/>
                <a:gd name="T34" fmla="*/ 1452 w 1454"/>
                <a:gd name="T35" fmla="*/ 2000 h 2180"/>
                <a:gd name="T36" fmla="*/ 1454 w 1454"/>
                <a:gd name="T37" fmla="*/ 201 h 2180"/>
                <a:gd name="T38" fmla="*/ 1445 w 1454"/>
                <a:gd name="T39" fmla="*/ 142 h 2180"/>
                <a:gd name="T40" fmla="*/ 1420 w 1454"/>
                <a:gd name="T41" fmla="*/ 89 h 2180"/>
                <a:gd name="T42" fmla="*/ 1380 w 1454"/>
                <a:gd name="T43" fmla="*/ 46 h 2180"/>
                <a:gd name="T44" fmla="*/ 1331 w 1454"/>
                <a:gd name="T45" fmla="*/ 15 h 2180"/>
                <a:gd name="T46" fmla="*/ 1272 w 1454"/>
                <a:gd name="T47" fmla="*/ 0 h 2180"/>
                <a:gd name="T48" fmla="*/ 81 w 1454"/>
                <a:gd name="T49" fmla="*/ 363 h 2180"/>
                <a:gd name="T50" fmla="*/ 81 w 1454"/>
                <a:gd name="T51" fmla="*/ 1614 h 2180"/>
                <a:gd name="T52" fmla="*/ 1251 w 1454"/>
                <a:gd name="T53" fmla="*/ 80 h 2180"/>
                <a:gd name="T54" fmla="*/ 1276 w 1454"/>
                <a:gd name="T55" fmla="*/ 84 h 2180"/>
                <a:gd name="T56" fmla="*/ 1310 w 1454"/>
                <a:gd name="T57" fmla="*/ 95 h 2180"/>
                <a:gd name="T58" fmla="*/ 1352 w 1454"/>
                <a:gd name="T59" fmla="*/ 135 h 2180"/>
                <a:gd name="T60" fmla="*/ 1367 w 1454"/>
                <a:gd name="T61" fmla="*/ 165 h 2180"/>
                <a:gd name="T62" fmla="*/ 1373 w 1454"/>
                <a:gd name="T63" fmla="*/ 201 h 2180"/>
                <a:gd name="T64" fmla="*/ 81 w 1454"/>
                <a:gd name="T65" fmla="*/ 201 h 2180"/>
                <a:gd name="T66" fmla="*/ 83 w 1454"/>
                <a:gd name="T67" fmla="*/ 177 h 2180"/>
                <a:gd name="T68" fmla="*/ 95 w 1454"/>
                <a:gd name="T69" fmla="*/ 144 h 2180"/>
                <a:gd name="T70" fmla="*/ 135 w 1454"/>
                <a:gd name="T71" fmla="*/ 101 h 2180"/>
                <a:gd name="T72" fmla="*/ 167 w 1454"/>
                <a:gd name="T73" fmla="*/ 85 h 2180"/>
                <a:gd name="T74" fmla="*/ 203 w 1454"/>
                <a:gd name="T75" fmla="*/ 80 h 2180"/>
                <a:gd name="T76" fmla="*/ 203 w 1454"/>
                <a:gd name="T77" fmla="*/ 2100 h 2180"/>
                <a:gd name="T78" fmla="*/ 178 w 1454"/>
                <a:gd name="T79" fmla="*/ 2096 h 2180"/>
                <a:gd name="T80" fmla="*/ 144 w 1454"/>
                <a:gd name="T81" fmla="*/ 2085 h 2180"/>
                <a:gd name="T82" fmla="*/ 102 w 1454"/>
                <a:gd name="T83" fmla="*/ 2045 h 2180"/>
                <a:gd name="T84" fmla="*/ 87 w 1454"/>
                <a:gd name="T85" fmla="*/ 2015 h 2180"/>
                <a:gd name="T86" fmla="*/ 81 w 1454"/>
                <a:gd name="T87" fmla="*/ 1979 h 2180"/>
                <a:gd name="T88" fmla="*/ 1373 w 1454"/>
                <a:gd name="T89" fmla="*/ 1979 h 2180"/>
                <a:gd name="T90" fmla="*/ 1371 w 1454"/>
                <a:gd name="T91" fmla="*/ 2003 h 2180"/>
                <a:gd name="T92" fmla="*/ 1359 w 1454"/>
                <a:gd name="T93" fmla="*/ 2036 h 2180"/>
                <a:gd name="T94" fmla="*/ 1319 w 1454"/>
                <a:gd name="T95" fmla="*/ 2079 h 2180"/>
                <a:gd name="T96" fmla="*/ 1287 w 1454"/>
                <a:gd name="T97" fmla="*/ 2095 h 2180"/>
                <a:gd name="T98" fmla="*/ 1251 w 1454"/>
                <a:gd name="T99" fmla="*/ 2100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54" h="2180">
                  <a:moveTo>
                    <a:pt x="1251" y="0"/>
                  </a:moveTo>
                  <a:lnTo>
                    <a:pt x="203" y="0"/>
                  </a:lnTo>
                  <a:lnTo>
                    <a:pt x="203" y="0"/>
                  </a:lnTo>
                  <a:lnTo>
                    <a:pt x="182" y="0"/>
                  </a:lnTo>
                  <a:lnTo>
                    <a:pt x="161" y="4"/>
                  </a:lnTo>
                  <a:lnTo>
                    <a:pt x="142" y="10"/>
                  </a:lnTo>
                  <a:lnTo>
                    <a:pt x="123" y="15"/>
                  </a:lnTo>
                  <a:lnTo>
                    <a:pt x="106" y="25"/>
                  </a:lnTo>
                  <a:lnTo>
                    <a:pt x="89" y="34"/>
                  </a:lnTo>
                  <a:lnTo>
                    <a:pt x="74" y="46"/>
                  </a:lnTo>
                  <a:lnTo>
                    <a:pt x="59" y="59"/>
                  </a:lnTo>
                  <a:lnTo>
                    <a:pt x="47" y="74"/>
                  </a:lnTo>
                  <a:lnTo>
                    <a:pt x="34" y="89"/>
                  </a:lnTo>
                  <a:lnTo>
                    <a:pt x="24" y="106"/>
                  </a:lnTo>
                  <a:lnTo>
                    <a:pt x="17" y="123"/>
                  </a:lnTo>
                  <a:lnTo>
                    <a:pt x="9" y="142"/>
                  </a:lnTo>
                  <a:lnTo>
                    <a:pt x="4" y="161"/>
                  </a:lnTo>
                  <a:lnTo>
                    <a:pt x="2" y="180"/>
                  </a:lnTo>
                  <a:lnTo>
                    <a:pt x="0" y="201"/>
                  </a:lnTo>
                  <a:lnTo>
                    <a:pt x="0" y="1979"/>
                  </a:lnTo>
                  <a:lnTo>
                    <a:pt x="0" y="1979"/>
                  </a:lnTo>
                  <a:lnTo>
                    <a:pt x="2" y="2000"/>
                  </a:lnTo>
                  <a:lnTo>
                    <a:pt x="4" y="2019"/>
                  </a:lnTo>
                  <a:lnTo>
                    <a:pt x="9" y="2038"/>
                  </a:lnTo>
                  <a:lnTo>
                    <a:pt x="17" y="2057"/>
                  </a:lnTo>
                  <a:lnTo>
                    <a:pt x="24" y="2074"/>
                  </a:lnTo>
                  <a:lnTo>
                    <a:pt x="34" y="2091"/>
                  </a:lnTo>
                  <a:lnTo>
                    <a:pt x="47" y="2106"/>
                  </a:lnTo>
                  <a:lnTo>
                    <a:pt x="59" y="2121"/>
                  </a:lnTo>
                  <a:lnTo>
                    <a:pt x="74" y="2134"/>
                  </a:lnTo>
                  <a:lnTo>
                    <a:pt x="89" y="2146"/>
                  </a:lnTo>
                  <a:lnTo>
                    <a:pt x="106" y="2155"/>
                  </a:lnTo>
                  <a:lnTo>
                    <a:pt x="123" y="2165"/>
                  </a:lnTo>
                  <a:lnTo>
                    <a:pt x="142" y="2170"/>
                  </a:lnTo>
                  <a:lnTo>
                    <a:pt x="161" y="2176"/>
                  </a:lnTo>
                  <a:lnTo>
                    <a:pt x="182" y="2180"/>
                  </a:lnTo>
                  <a:lnTo>
                    <a:pt x="203" y="2180"/>
                  </a:lnTo>
                  <a:lnTo>
                    <a:pt x="1251" y="2180"/>
                  </a:lnTo>
                  <a:lnTo>
                    <a:pt x="1251" y="2180"/>
                  </a:lnTo>
                  <a:lnTo>
                    <a:pt x="1272" y="2180"/>
                  </a:lnTo>
                  <a:lnTo>
                    <a:pt x="1293" y="2176"/>
                  </a:lnTo>
                  <a:lnTo>
                    <a:pt x="1312" y="2170"/>
                  </a:lnTo>
                  <a:lnTo>
                    <a:pt x="1331" y="2165"/>
                  </a:lnTo>
                  <a:lnTo>
                    <a:pt x="1348" y="2155"/>
                  </a:lnTo>
                  <a:lnTo>
                    <a:pt x="1365" y="2146"/>
                  </a:lnTo>
                  <a:lnTo>
                    <a:pt x="1380" y="2134"/>
                  </a:lnTo>
                  <a:lnTo>
                    <a:pt x="1395" y="2121"/>
                  </a:lnTo>
                  <a:lnTo>
                    <a:pt x="1407" y="2106"/>
                  </a:lnTo>
                  <a:lnTo>
                    <a:pt x="1420" y="2091"/>
                  </a:lnTo>
                  <a:lnTo>
                    <a:pt x="1430" y="2074"/>
                  </a:lnTo>
                  <a:lnTo>
                    <a:pt x="1437" y="2057"/>
                  </a:lnTo>
                  <a:lnTo>
                    <a:pt x="1445" y="2038"/>
                  </a:lnTo>
                  <a:lnTo>
                    <a:pt x="1450" y="2019"/>
                  </a:lnTo>
                  <a:lnTo>
                    <a:pt x="1452" y="2000"/>
                  </a:lnTo>
                  <a:lnTo>
                    <a:pt x="1454" y="1979"/>
                  </a:lnTo>
                  <a:lnTo>
                    <a:pt x="1454" y="201"/>
                  </a:lnTo>
                  <a:lnTo>
                    <a:pt x="1454" y="201"/>
                  </a:lnTo>
                  <a:lnTo>
                    <a:pt x="1452" y="180"/>
                  </a:lnTo>
                  <a:lnTo>
                    <a:pt x="1450" y="161"/>
                  </a:lnTo>
                  <a:lnTo>
                    <a:pt x="1445" y="142"/>
                  </a:lnTo>
                  <a:lnTo>
                    <a:pt x="1437" y="123"/>
                  </a:lnTo>
                  <a:lnTo>
                    <a:pt x="1430" y="106"/>
                  </a:lnTo>
                  <a:lnTo>
                    <a:pt x="1420" y="89"/>
                  </a:lnTo>
                  <a:lnTo>
                    <a:pt x="1407" y="74"/>
                  </a:lnTo>
                  <a:lnTo>
                    <a:pt x="1395" y="59"/>
                  </a:lnTo>
                  <a:lnTo>
                    <a:pt x="1380" y="46"/>
                  </a:lnTo>
                  <a:lnTo>
                    <a:pt x="1365" y="34"/>
                  </a:lnTo>
                  <a:lnTo>
                    <a:pt x="1348" y="25"/>
                  </a:lnTo>
                  <a:lnTo>
                    <a:pt x="1331" y="15"/>
                  </a:lnTo>
                  <a:lnTo>
                    <a:pt x="1312" y="10"/>
                  </a:lnTo>
                  <a:lnTo>
                    <a:pt x="1293" y="4"/>
                  </a:lnTo>
                  <a:lnTo>
                    <a:pt x="1272" y="0"/>
                  </a:lnTo>
                  <a:lnTo>
                    <a:pt x="1251" y="0"/>
                  </a:lnTo>
                  <a:lnTo>
                    <a:pt x="1251" y="0"/>
                  </a:lnTo>
                  <a:close/>
                  <a:moveTo>
                    <a:pt x="81" y="363"/>
                  </a:moveTo>
                  <a:lnTo>
                    <a:pt x="1373" y="363"/>
                  </a:lnTo>
                  <a:lnTo>
                    <a:pt x="1373" y="1614"/>
                  </a:lnTo>
                  <a:lnTo>
                    <a:pt x="81" y="1614"/>
                  </a:lnTo>
                  <a:lnTo>
                    <a:pt x="81" y="363"/>
                  </a:lnTo>
                  <a:close/>
                  <a:moveTo>
                    <a:pt x="203" y="80"/>
                  </a:moveTo>
                  <a:lnTo>
                    <a:pt x="1251" y="80"/>
                  </a:lnTo>
                  <a:lnTo>
                    <a:pt x="1251" y="80"/>
                  </a:lnTo>
                  <a:lnTo>
                    <a:pt x="1264" y="82"/>
                  </a:lnTo>
                  <a:lnTo>
                    <a:pt x="1276" y="84"/>
                  </a:lnTo>
                  <a:lnTo>
                    <a:pt x="1287" y="85"/>
                  </a:lnTo>
                  <a:lnTo>
                    <a:pt x="1299" y="89"/>
                  </a:lnTo>
                  <a:lnTo>
                    <a:pt x="1310" y="95"/>
                  </a:lnTo>
                  <a:lnTo>
                    <a:pt x="1319" y="101"/>
                  </a:lnTo>
                  <a:lnTo>
                    <a:pt x="1338" y="116"/>
                  </a:lnTo>
                  <a:lnTo>
                    <a:pt x="1352" y="135"/>
                  </a:lnTo>
                  <a:lnTo>
                    <a:pt x="1359" y="144"/>
                  </a:lnTo>
                  <a:lnTo>
                    <a:pt x="1363" y="154"/>
                  </a:lnTo>
                  <a:lnTo>
                    <a:pt x="1367" y="165"/>
                  </a:lnTo>
                  <a:lnTo>
                    <a:pt x="1371" y="177"/>
                  </a:lnTo>
                  <a:lnTo>
                    <a:pt x="1373" y="190"/>
                  </a:lnTo>
                  <a:lnTo>
                    <a:pt x="1373" y="201"/>
                  </a:lnTo>
                  <a:lnTo>
                    <a:pt x="1373" y="283"/>
                  </a:lnTo>
                  <a:lnTo>
                    <a:pt x="81" y="283"/>
                  </a:lnTo>
                  <a:lnTo>
                    <a:pt x="81" y="201"/>
                  </a:lnTo>
                  <a:lnTo>
                    <a:pt x="81" y="201"/>
                  </a:lnTo>
                  <a:lnTo>
                    <a:pt x="81" y="190"/>
                  </a:lnTo>
                  <a:lnTo>
                    <a:pt x="83" y="177"/>
                  </a:lnTo>
                  <a:lnTo>
                    <a:pt x="87" y="165"/>
                  </a:lnTo>
                  <a:lnTo>
                    <a:pt x="91" y="154"/>
                  </a:lnTo>
                  <a:lnTo>
                    <a:pt x="95" y="144"/>
                  </a:lnTo>
                  <a:lnTo>
                    <a:pt x="102" y="135"/>
                  </a:lnTo>
                  <a:lnTo>
                    <a:pt x="116" y="116"/>
                  </a:lnTo>
                  <a:lnTo>
                    <a:pt x="135" y="101"/>
                  </a:lnTo>
                  <a:lnTo>
                    <a:pt x="144" y="95"/>
                  </a:lnTo>
                  <a:lnTo>
                    <a:pt x="155" y="89"/>
                  </a:lnTo>
                  <a:lnTo>
                    <a:pt x="167" y="85"/>
                  </a:lnTo>
                  <a:lnTo>
                    <a:pt x="178" y="84"/>
                  </a:lnTo>
                  <a:lnTo>
                    <a:pt x="190" y="82"/>
                  </a:lnTo>
                  <a:lnTo>
                    <a:pt x="203" y="80"/>
                  </a:lnTo>
                  <a:lnTo>
                    <a:pt x="203" y="80"/>
                  </a:lnTo>
                  <a:close/>
                  <a:moveTo>
                    <a:pt x="1251" y="2100"/>
                  </a:moveTo>
                  <a:lnTo>
                    <a:pt x="203" y="2100"/>
                  </a:lnTo>
                  <a:lnTo>
                    <a:pt x="203" y="2100"/>
                  </a:lnTo>
                  <a:lnTo>
                    <a:pt x="190" y="2098"/>
                  </a:lnTo>
                  <a:lnTo>
                    <a:pt x="178" y="2096"/>
                  </a:lnTo>
                  <a:lnTo>
                    <a:pt x="167" y="2095"/>
                  </a:lnTo>
                  <a:lnTo>
                    <a:pt x="155" y="2091"/>
                  </a:lnTo>
                  <a:lnTo>
                    <a:pt x="144" y="2085"/>
                  </a:lnTo>
                  <a:lnTo>
                    <a:pt x="135" y="2079"/>
                  </a:lnTo>
                  <a:lnTo>
                    <a:pt x="116" y="2064"/>
                  </a:lnTo>
                  <a:lnTo>
                    <a:pt x="102" y="2045"/>
                  </a:lnTo>
                  <a:lnTo>
                    <a:pt x="95" y="2036"/>
                  </a:lnTo>
                  <a:lnTo>
                    <a:pt x="91" y="2026"/>
                  </a:lnTo>
                  <a:lnTo>
                    <a:pt x="87" y="2015"/>
                  </a:lnTo>
                  <a:lnTo>
                    <a:pt x="83" y="2003"/>
                  </a:lnTo>
                  <a:lnTo>
                    <a:pt x="81" y="1990"/>
                  </a:lnTo>
                  <a:lnTo>
                    <a:pt x="81" y="1979"/>
                  </a:lnTo>
                  <a:lnTo>
                    <a:pt x="81" y="1696"/>
                  </a:lnTo>
                  <a:lnTo>
                    <a:pt x="1373" y="1696"/>
                  </a:lnTo>
                  <a:lnTo>
                    <a:pt x="1373" y="1979"/>
                  </a:lnTo>
                  <a:lnTo>
                    <a:pt x="1373" y="1979"/>
                  </a:lnTo>
                  <a:lnTo>
                    <a:pt x="1373" y="1990"/>
                  </a:lnTo>
                  <a:lnTo>
                    <a:pt x="1371" y="2003"/>
                  </a:lnTo>
                  <a:lnTo>
                    <a:pt x="1367" y="2015"/>
                  </a:lnTo>
                  <a:lnTo>
                    <a:pt x="1363" y="2026"/>
                  </a:lnTo>
                  <a:lnTo>
                    <a:pt x="1359" y="2036"/>
                  </a:lnTo>
                  <a:lnTo>
                    <a:pt x="1352" y="2045"/>
                  </a:lnTo>
                  <a:lnTo>
                    <a:pt x="1338" y="2064"/>
                  </a:lnTo>
                  <a:lnTo>
                    <a:pt x="1319" y="2079"/>
                  </a:lnTo>
                  <a:lnTo>
                    <a:pt x="1310" y="2085"/>
                  </a:lnTo>
                  <a:lnTo>
                    <a:pt x="1299" y="2091"/>
                  </a:lnTo>
                  <a:lnTo>
                    <a:pt x="1287" y="2095"/>
                  </a:lnTo>
                  <a:lnTo>
                    <a:pt x="1276" y="2096"/>
                  </a:lnTo>
                  <a:lnTo>
                    <a:pt x="1264" y="2098"/>
                  </a:lnTo>
                  <a:lnTo>
                    <a:pt x="1251" y="2100"/>
                  </a:lnTo>
                  <a:lnTo>
                    <a:pt x="1251" y="210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Freeform 16">
              <a:extLst>
                <a:ext uri="{FF2B5EF4-FFF2-40B4-BE49-F238E27FC236}">
                  <a16:creationId xmlns:a16="http://schemas.microsoft.com/office/drawing/2014/main" id="{F27E717A-E60C-B4D9-D464-A1DD36263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9163" y="4038600"/>
              <a:ext cx="193675" cy="63500"/>
            </a:xfrm>
            <a:custGeom>
              <a:avLst/>
              <a:gdLst>
                <a:gd name="T0" fmla="*/ 204 w 244"/>
                <a:gd name="T1" fmla="*/ 0 h 82"/>
                <a:gd name="T2" fmla="*/ 40 w 244"/>
                <a:gd name="T3" fmla="*/ 0 h 82"/>
                <a:gd name="T4" fmla="*/ 40 w 244"/>
                <a:gd name="T5" fmla="*/ 0 h 82"/>
                <a:gd name="T6" fmla="*/ 33 w 244"/>
                <a:gd name="T7" fmla="*/ 0 h 82"/>
                <a:gd name="T8" fmla="*/ 25 w 244"/>
                <a:gd name="T9" fmla="*/ 4 h 82"/>
                <a:gd name="T10" fmla="*/ 19 w 244"/>
                <a:gd name="T11" fmla="*/ 8 h 82"/>
                <a:gd name="T12" fmla="*/ 12 w 244"/>
                <a:gd name="T13" fmla="*/ 12 h 82"/>
                <a:gd name="T14" fmla="*/ 8 w 244"/>
                <a:gd name="T15" fmla="*/ 17 h 82"/>
                <a:gd name="T16" fmla="*/ 4 w 244"/>
                <a:gd name="T17" fmla="*/ 25 h 82"/>
                <a:gd name="T18" fmla="*/ 2 w 244"/>
                <a:gd name="T19" fmla="*/ 32 h 82"/>
                <a:gd name="T20" fmla="*/ 0 w 244"/>
                <a:gd name="T21" fmla="*/ 40 h 82"/>
                <a:gd name="T22" fmla="*/ 0 w 244"/>
                <a:gd name="T23" fmla="*/ 40 h 82"/>
                <a:gd name="T24" fmla="*/ 2 w 244"/>
                <a:gd name="T25" fmla="*/ 50 h 82"/>
                <a:gd name="T26" fmla="*/ 4 w 244"/>
                <a:gd name="T27" fmla="*/ 57 h 82"/>
                <a:gd name="T28" fmla="*/ 8 w 244"/>
                <a:gd name="T29" fmla="*/ 63 h 82"/>
                <a:gd name="T30" fmla="*/ 12 w 244"/>
                <a:gd name="T31" fmla="*/ 69 h 82"/>
                <a:gd name="T32" fmla="*/ 19 w 244"/>
                <a:gd name="T33" fmla="*/ 74 h 82"/>
                <a:gd name="T34" fmla="*/ 25 w 244"/>
                <a:gd name="T35" fmla="*/ 78 h 82"/>
                <a:gd name="T36" fmla="*/ 33 w 244"/>
                <a:gd name="T37" fmla="*/ 80 h 82"/>
                <a:gd name="T38" fmla="*/ 40 w 244"/>
                <a:gd name="T39" fmla="*/ 82 h 82"/>
                <a:gd name="T40" fmla="*/ 204 w 244"/>
                <a:gd name="T41" fmla="*/ 82 h 82"/>
                <a:gd name="T42" fmla="*/ 204 w 244"/>
                <a:gd name="T43" fmla="*/ 82 h 82"/>
                <a:gd name="T44" fmla="*/ 211 w 244"/>
                <a:gd name="T45" fmla="*/ 80 h 82"/>
                <a:gd name="T46" fmla="*/ 219 w 244"/>
                <a:gd name="T47" fmla="*/ 78 h 82"/>
                <a:gd name="T48" fmla="*/ 225 w 244"/>
                <a:gd name="T49" fmla="*/ 74 h 82"/>
                <a:gd name="T50" fmla="*/ 232 w 244"/>
                <a:gd name="T51" fmla="*/ 69 h 82"/>
                <a:gd name="T52" fmla="*/ 236 w 244"/>
                <a:gd name="T53" fmla="*/ 63 h 82"/>
                <a:gd name="T54" fmla="*/ 240 w 244"/>
                <a:gd name="T55" fmla="*/ 57 h 82"/>
                <a:gd name="T56" fmla="*/ 242 w 244"/>
                <a:gd name="T57" fmla="*/ 50 h 82"/>
                <a:gd name="T58" fmla="*/ 244 w 244"/>
                <a:gd name="T59" fmla="*/ 40 h 82"/>
                <a:gd name="T60" fmla="*/ 244 w 244"/>
                <a:gd name="T61" fmla="*/ 40 h 82"/>
                <a:gd name="T62" fmla="*/ 242 w 244"/>
                <a:gd name="T63" fmla="*/ 32 h 82"/>
                <a:gd name="T64" fmla="*/ 240 w 244"/>
                <a:gd name="T65" fmla="*/ 25 h 82"/>
                <a:gd name="T66" fmla="*/ 236 w 244"/>
                <a:gd name="T67" fmla="*/ 17 h 82"/>
                <a:gd name="T68" fmla="*/ 232 w 244"/>
                <a:gd name="T69" fmla="*/ 12 h 82"/>
                <a:gd name="T70" fmla="*/ 225 w 244"/>
                <a:gd name="T71" fmla="*/ 8 h 82"/>
                <a:gd name="T72" fmla="*/ 219 w 244"/>
                <a:gd name="T73" fmla="*/ 4 h 82"/>
                <a:gd name="T74" fmla="*/ 211 w 244"/>
                <a:gd name="T75" fmla="*/ 0 h 82"/>
                <a:gd name="T76" fmla="*/ 204 w 244"/>
                <a:gd name="T77" fmla="*/ 0 h 82"/>
                <a:gd name="T78" fmla="*/ 204 w 244"/>
                <a:gd name="T7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4" h="82">
                  <a:moveTo>
                    <a:pt x="204" y="0"/>
                  </a:moveTo>
                  <a:lnTo>
                    <a:pt x="40" y="0"/>
                  </a:lnTo>
                  <a:lnTo>
                    <a:pt x="40" y="0"/>
                  </a:lnTo>
                  <a:lnTo>
                    <a:pt x="33" y="0"/>
                  </a:lnTo>
                  <a:lnTo>
                    <a:pt x="25" y="4"/>
                  </a:lnTo>
                  <a:lnTo>
                    <a:pt x="19" y="8"/>
                  </a:lnTo>
                  <a:lnTo>
                    <a:pt x="12" y="12"/>
                  </a:lnTo>
                  <a:lnTo>
                    <a:pt x="8" y="17"/>
                  </a:lnTo>
                  <a:lnTo>
                    <a:pt x="4" y="25"/>
                  </a:lnTo>
                  <a:lnTo>
                    <a:pt x="2" y="32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50"/>
                  </a:lnTo>
                  <a:lnTo>
                    <a:pt x="4" y="57"/>
                  </a:lnTo>
                  <a:lnTo>
                    <a:pt x="8" y="63"/>
                  </a:lnTo>
                  <a:lnTo>
                    <a:pt x="12" y="69"/>
                  </a:lnTo>
                  <a:lnTo>
                    <a:pt x="19" y="74"/>
                  </a:lnTo>
                  <a:lnTo>
                    <a:pt x="25" y="78"/>
                  </a:lnTo>
                  <a:lnTo>
                    <a:pt x="33" y="80"/>
                  </a:lnTo>
                  <a:lnTo>
                    <a:pt x="40" y="82"/>
                  </a:lnTo>
                  <a:lnTo>
                    <a:pt x="204" y="82"/>
                  </a:lnTo>
                  <a:lnTo>
                    <a:pt x="204" y="82"/>
                  </a:lnTo>
                  <a:lnTo>
                    <a:pt x="211" y="80"/>
                  </a:lnTo>
                  <a:lnTo>
                    <a:pt x="219" y="78"/>
                  </a:lnTo>
                  <a:lnTo>
                    <a:pt x="225" y="74"/>
                  </a:lnTo>
                  <a:lnTo>
                    <a:pt x="232" y="69"/>
                  </a:lnTo>
                  <a:lnTo>
                    <a:pt x="236" y="63"/>
                  </a:lnTo>
                  <a:lnTo>
                    <a:pt x="240" y="57"/>
                  </a:lnTo>
                  <a:lnTo>
                    <a:pt x="242" y="50"/>
                  </a:lnTo>
                  <a:lnTo>
                    <a:pt x="244" y="40"/>
                  </a:lnTo>
                  <a:lnTo>
                    <a:pt x="244" y="40"/>
                  </a:lnTo>
                  <a:lnTo>
                    <a:pt x="242" y="32"/>
                  </a:lnTo>
                  <a:lnTo>
                    <a:pt x="240" y="25"/>
                  </a:lnTo>
                  <a:lnTo>
                    <a:pt x="236" y="17"/>
                  </a:lnTo>
                  <a:lnTo>
                    <a:pt x="232" y="12"/>
                  </a:lnTo>
                  <a:lnTo>
                    <a:pt x="225" y="8"/>
                  </a:lnTo>
                  <a:lnTo>
                    <a:pt x="219" y="4"/>
                  </a:lnTo>
                  <a:lnTo>
                    <a:pt x="211" y="0"/>
                  </a:lnTo>
                  <a:lnTo>
                    <a:pt x="204" y="0"/>
                  </a:lnTo>
                  <a:lnTo>
                    <a:pt x="2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4" name="Graphic 3">
            <a:extLst>
              <a:ext uri="{FF2B5EF4-FFF2-40B4-BE49-F238E27FC236}">
                <a16:creationId xmlns:a16="http://schemas.microsoft.com/office/drawing/2014/main" id="{13C8B766-012A-4C67-9EB4-4A013CF94C02}"/>
              </a:ext>
            </a:extLst>
          </p:cNvPr>
          <p:cNvSpPr/>
          <p:nvPr/>
        </p:nvSpPr>
        <p:spPr>
          <a:xfrm>
            <a:off x="5695883" y="1910333"/>
            <a:ext cx="201612" cy="147832"/>
          </a:xfrm>
          <a:custGeom>
            <a:avLst/>
            <a:gdLst>
              <a:gd name="connsiteX0" fmla="*/ 2407349 w 4814887"/>
              <a:gd name="connsiteY0" fmla="*/ 0 h 3530536"/>
              <a:gd name="connsiteX1" fmla="*/ 4417124 w 4814887"/>
              <a:gd name="connsiteY1" fmla="*/ 0 h 3530536"/>
              <a:gd name="connsiteX2" fmla="*/ 4814888 w 4814887"/>
              <a:gd name="connsiteY2" fmla="*/ 396335 h 3530536"/>
              <a:gd name="connsiteX3" fmla="*/ 4814888 w 4814887"/>
              <a:gd name="connsiteY3" fmla="*/ 3122009 h 3530536"/>
              <a:gd name="connsiteX4" fmla="*/ 4407694 w 4814887"/>
              <a:gd name="connsiteY4" fmla="*/ 3530537 h 3530536"/>
              <a:gd name="connsiteX5" fmla="*/ 407480 w 4814887"/>
              <a:gd name="connsiteY5" fmla="*/ 3530537 h 3530536"/>
              <a:gd name="connsiteX6" fmla="*/ 0 w 4814887"/>
              <a:gd name="connsiteY6" fmla="*/ 3122200 h 3530536"/>
              <a:gd name="connsiteX7" fmla="*/ 0 w 4814887"/>
              <a:gd name="connsiteY7" fmla="*/ 403003 h 3530536"/>
              <a:gd name="connsiteX8" fmla="*/ 404050 w 4814887"/>
              <a:gd name="connsiteY8" fmla="*/ 0 h 3530536"/>
              <a:gd name="connsiteX9" fmla="*/ 2407349 w 4814887"/>
              <a:gd name="connsiteY9" fmla="*/ 0 h 3530536"/>
              <a:gd name="connsiteX10" fmla="*/ 4092797 w 4814887"/>
              <a:gd name="connsiteY10" fmla="*/ 3369278 h 3530536"/>
              <a:gd name="connsiteX11" fmla="*/ 4092797 w 4814887"/>
              <a:gd name="connsiteY11" fmla="*/ 3321653 h 3530536"/>
              <a:gd name="connsiteX12" fmla="*/ 4092988 w 4814887"/>
              <a:gd name="connsiteY12" fmla="*/ 1392079 h 3530536"/>
              <a:gd name="connsiteX13" fmla="*/ 4096703 w 4814887"/>
              <a:gd name="connsiteY13" fmla="*/ 1344359 h 3530536"/>
              <a:gd name="connsiteX14" fmla="*/ 4173665 w 4814887"/>
              <a:gd name="connsiteY14" fmla="*/ 1284351 h 3530536"/>
              <a:gd name="connsiteX15" fmla="*/ 4249960 w 4814887"/>
              <a:gd name="connsiteY15" fmla="*/ 1345121 h 3530536"/>
              <a:gd name="connsiteX16" fmla="*/ 4253580 w 4814887"/>
              <a:gd name="connsiteY16" fmla="*/ 1392841 h 3530536"/>
              <a:gd name="connsiteX17" fmla="*/ 4253675 w 4814887"/>
              <a:gd name="connsiteY17" fmla="*/ 3325559 h 3530536"/>
              <a:gd name="connsiteX18" fmla="*/ 4253675 w 4814887"/>
              <a:gd name="connsiteY18" fmla="*/ 3371183 h 3530536"/>
              <a:gd name="connsiteX19" fmla="*/ 4409218 w 4814887"/>
              <a:gd name="connsiteY19" fmla="*/ 3371183 h 3530536"/>
              <a:gd name="connsiteX20" fmla="*/ 4655344 w 4814887"/>
              <a:gd name="connsiteY20" fmla="*/ 3125629 h 3530536"/>
              <a:gd name="connsiteX21" fmla="*/ 4655344 w 4814887"/>
              <a:gd name="connsiteY21" fmla="*/ 746570 h 3530536"/>
              <a:gd name="connsiteX22" fmla="*/ 4653058 w 4814887"/>
              <a:gd name="connsiteY22" fmla="*/ 716756 h 3530536"/>
              <a:gd name="connsiteX23" fmla="*/ 4631150 w 4814887"/>
              <a:gd name="connsiteY23" fmla="*/ 730377 h 3530536"/>
              <a:gd name="connsiteX24" fmla="*/ 3873818 w 4814887"/>
              <a:gd name="connsiteY24" fmla="*/ 1252347 h 3530536"/>
              <a:gd name="connsiteX25" fmla="*/ 2470214 w 4814887"/>
              <a:gd name="connsiteY25" fmla="*/ 2220373 h 3530536"/>
              <a:gd name="connsiteX26" fmla="*/ 2345436 w 4814887"/>
              <a:gd name="connsiteY26" fmla="*/ 2220944 h 3530536"/>
              <a:gd name="connsiteX27" fmla="*/ 319373 w 4814887"/>
              <a:gd name="connsiteY27" fmla="*/ 823341 h 3530536"/>
              <a:gd name="connsiteX28" fmla="*/ 160877 w 4814887"/>
              <a:gd name="connsiteY28" fmla="*/ 714947 h 3530536"/>
              <a:gd name="connsiteX29" fmla="*/ 159353 w 4814887"/>
              <a:gd name="connsiteY29" fmla="*/ 744855 h 3530536"/>
              <a:gd name="connsiteX30" fmla="*/ 159544 w 4814887"/>
              <a:gd name="connsiteY30" fmla="*/ 3130391 h 3530536"/>
              <a:gd name="connsiteX31" fmla="*/ 239840 w 4814887"/>
              <a:gd name="connsiteY31" fmla="*/ 3309080 h 3530536"/>
              <a:gd name="connsiteX32" fmla="*/ 560927 w 4814887"/>
              <a:gd name="connsiteY32" fmla="*/ 3371088 h 3530536"/>
              <a:gd name="connsiteX33" fmla="*/ 560927 w 4814887"/>
              <a:gd name="connsiteY33" fmla="*/ 3321082 h 3530536"/>
              <a:gd name="connsiteX34" fmla="*/ 561023 w 4814887"/>
              <a:gd name="connsiteY34" fmla="*/ 1391507 h 3530536"/>
              <a:gd name="connsiteX35" fmla="*/ 564261 w 4814887"/>
              <a:gd name="connsiteY35" fmla="*/ 1346930 h 3530536"/>
              <a:gd name="connsiteX36" fmla="*/ 642461 w 4814887"/>
              <a:gd name="connsiteY36" fmla="*/ 1284446 h 3530536"/>
              <a:gd name="connsiteX37" fmla="*/ 718185 w 4814887"/>
              <a:gd name="connsiteY37" fmla="*/ 1345978 h 3530536"/>
              <a:gd name="connsiteX38" fmla="*/ 721614 w 4814887"/>
              <a:gd name="connsiteY38" fmla="*/ 1393793 h 3530536"/>
              <a:gd name="connsiteX39" fmla="*/ 721709 w 4814887"/>
              <a:gd name="connsiteY39" fmla="*/ 3323368 h 3530536"/>
              <a:gd name="connsiteX40" fmla="*/ 721709 w 4814887"/>
              <a:gd name="connsiteY40" fmla="*/ 3369469 h 3530536"/>
              <a:gd name="connsiteX41" fmla="*/ 4092512 w 4814887"/>
              <a:gd name="connsiteY41" fmla="*/ 3369469 h 3530536"/>
              <a:gd name="connsiteX42" fmla="*/ 2407349 w 4814887"/>
              <a:gd name="connsiteY42" fmla="*/ 1336358 h 3530536"/>
              <a:gd name="connsiteX43" fmla="*/ 2541365 w 4814887"/>
              <a:gd name="connsiteY43" fmla="*/ 1244632 h 3530536"/>
              <a:gd name="connsiteX44" fmla="*/ 3831717 w 4814887"/>
              <a:gd name="connsiteY44" fmla="*/ 361283 h 3530536"/>
              <a:gd name="connsiteX45" fmla="*/ 3956399 w 4814887"/>
              <a:gd name="connsiteY45" fmla="*/ 372809 h 3530536"/>
              <a:gd name="connsiteX46" fmla="*/ 3920490 w 4814887"/>
              <a:gd name="connsiteY46" fmla="*/ 494824 h 3530536"/>
              <a:gd name="connsiteX47" fmla="*/ 3753707 w 4814887"/>
              <a:gd name="connsiteY47" fmla="*/ 608743 h 3530536"/>
              <a:gd name="connsiteX48" fmla="*/ 2460117 w 4814887"/>
              <a:gd name="connsiteY48" fmla="*/ 1494092 h 3530536"/>
              <a:gd name="connsiteX49" fmla="*/ 2353723 w 4814887"/>
              <a:gd name="connsiteY49" fmla="*/ 1493615 h 3530536"/>
              <a:gd name="connsiteX50" fmla="*/ 1919954 w 4814887"/>
              <a:gd name="connsiteY50" fmla="*/ 1196912 h 3530536"/>
              <a:gd name="connsiteX51" fmla="*/ 423005 w 4814887"/>
              <a:gd name="connsiteY51" fmla="*/ 173355 h 3530536"/>
              <a:gd name="connsiteX52" fmla="*/ 376047 w 4814887"/>
              <a:gd name="connsiteY52" fmla="*/ 160687 h 3530536"/>
              <a:gd name="connsiteX53" fmla="*/ 211169 w 4814887"/>
              <a:gd name="connsiteY53" fmla="*/ 248412 h 3530536"/>
              <a:gd name="connsiteX54" fmla="*/ 277844 w 4814887"/>
              <a:gd name="connsiteY54" fmla="*/ 601218 h 3530536"/>
              <a:gd name="connsiteX55" fmla="*/ 2385822 w 4814887"/>
              <a:gd name="connsiteY55" fmla="*/ 2055400 h 3530536"/>
              <a:gd name="connsiteX56" fmla="*/ 2430399 w 4814887"/>
              <a:gd name="connsiteY56" fmla="*/ 2054638 h 3530536"/>
              <a:gd name="connsiteX57" fmla="*/ 3195161 w 4814887"/>
              <a:gd name="connsiteY57" fmla="*/ 1526572 h 3530536"/>
              <a:gd name="connsiteX58" fmla="*/ 4545711 w 4814887"/>
              <a:gd name="connsiteY58" fmla="*/ 594551 h 3530536"/>
              <a:gd name="connsiteX59" fmla="*/ 4643628 w 4814887"/>
              <a:gd name="connsiteY59" fmla="*/ 329279 h 3530536"/>
              <a:gd name="connsiteX60" fmla="*/ 4409313 w 4814887"/>
              <a:gd name="connsiteY60" fmla="*/ 159353 h 3530536"/>
              <a:gd name="connsiteX61" fmla="*/ 723614 w 4814887"/>
              <a:gd name="connsiteY61" fmla="*/ 159353 h 3530536"/>
              <a:gd name="connsiteX62" fmla="*/ 691134 w 4814887"/>
              <a:gd name="connsiteY62" fmla="*/ 161925 h 3530536"/>
              <a:gd name="connsiteX63" fmla="*/ 2407444 w 4814887"/>
              <a:gd name="connsiteY63" fmla="*/ 1336262 h 3530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4814887" h="3530536">
                <a:moveTo>
                  <a:pt x="2407349" y="0"/>
                </a:moveTo>
                <a:cubicBezTo>
                  <a:pt x="3077242" y="0"/>
                  <a:pt x="3747230" y="0"/>
                  <a:pt x="4417124" y="0"/>
                </a:cubicBezTo>
                <a:cubicBezTo>
                  <a:pt x="4638199" y="0"/>
                  <a:pt x="4814888" y="176117"/>
                  <a:pt x="4814888" y="396335"/>
                </a:cubicBezTo>
                <a:cubicBezTo>
                  <a:pt x="4814888" y="1304925"/>
                  <a:pt x="4814888" y="2213420"/>
                  <a:pt x="4814888" y="3122009"/>
                </a:cubicBezTo>
                <a:cubicBezTo>
                  <a:pt x="4814888" y="3353657"/>
                  <a:pt x="4638675" y="3530537"/>
                  <a:pt x="4407694" y="3530537"/>
                </a:cubicBezTo>
                <a:cubicBezTo>
                  <a:pt x="3074289" y="3530537"/>
                  <a:pt x="1740884" y="3530537"/>
                  <a:pt x="407480" y="3530537"/>
                </a:cubicBezTo>
                <a:cubicBezTo>
                  <a:pt x="176308" y="3530537"/>
                  <a:pt x="0" y="3353848"/>
                  <a:pt x="0" y="3122200"/>
                </a:cubicBezTo>
                <a:cubicBezTo>
                  <a:pt x="0" y="2215801"/>
                  <a:pt x="0" y="1309402"/>
                  <a:pt x="0" y="403003"/>
                </a:cubicBezTo>
                <a:cubicBezTo>
                  <a:pt x="0" y="173546"/>
                  <a:pt x="173927" y="0"/>
                  <a:pt x="404050" y="0"/>
                </a:cubicBezTo>
                <a:cubicBezTo>
                  <a:pt x="1071848" y="0"/>
                  <a:pt x="1739551" y="0"/>
                  <a:pt x="2407349" y="0"/>
                </a:cubicBezTo>
                <a:close/>
                <a:moveTo>
                  <a:pt x="4092797" y="3369278"/>
                </a:moveTo>
                <a:cubicBezTo>
                  <a:pt x="4092797" y="3351466"/>
                  <a:pt x="4092797" y="3336608"/>
                  <a:pt x="4092797" y="3321653"/>
                </a:cubicBezTo>
                <a:cubicBezTo>
                  <a:pt x="4092797" y="2678430"/>
                  <a:pt x="4092797" y="2035302"/>
                  <a:pt x="4092988" y="1392079"/>
                </a:cubicBezTo>
                <a:cubicBezTo>
                  <a:pt x="4092988" y="1376172"/>
                  <a:pt x="4093369" y="1359789"/>
                  <a:pt x="4096703" y="1344359"/>
                </a:cubicBezTo>
                <a:cubicBezTo>
                  <a:pt x="4104513" y="1308259"/>
                  <a:pt x="4136708" y="1284161"/>
                  <a:pt x="4173665" y="1284351"/>
                </a:cubicBezTo>
                <a:cubicBezTo>
                  <a:pt x="4210622" y="1284542"/>
                  <a:pt x="4242340" y="1308830"/>
                  <a:pt x="4249960" y="1345121"/>
                </a:cubicBezTo>
                <a:cubicBezTo>
                  <a:pt x="4253198" y="1360646"/>
                  <a:pt x="4253580" y="1376934"/>
                  <a:pt x="4253580" y="1392841"/>
                </a:cubicBezTo>
                <a:cubicBezTo>
                  <a:pt x="4253770" y="2037112"/>
                  <a:pt x="4253675" y="2681383"/>
                  <a:pt x="4253675" y="3325559"/>
                </a:cubicBezTo>
                <a:cubicBezTo>
                  <a:pt x="4253675" y="3340037"/>
                  <a:pt x="4253675" y="3354420"/>
                  <a:pt x="4253675" y="3371183"/>
                </a:cubicBezTo>
                <a:cubicBezTo>
                  <a:pt x="4308920" y="3371183"/>
                  <a:pt x="4359116" y="3371374"/>
                  <a:pt x="4409218" y="3371183"/>
                </a:cubicBezTo>
                <a:cubicBezTo>
                  <a:pt x="4548473" y="3370707"/>
                  <a:pt x="4655249" y="3264599"/>
                  <a:pt x="4655344" y="3125629"/>
                </a:cubicBezTo>
                <a:cubicBezTo>
                  <a:pt x="4655534" y="2332577"/>
                  <a:pt x="4655439" y="1539621"/>
                  <a:pt x="4655344" y="746570"/>
                </a:cubicBezTo>
                <a:cubicBezTo>
                  <a:pt x="4655344" y="737711"/>
                  <a:pt x="4654010" y="728758"/>
                  <a:pt x="4653058" y="716756"/>
                </a:cubicBezTo>
                <a:cubicBezTo>
                  <a:pt x="4643438" y="722662"/>
                  <a:pt x="4637151" y="726281"/>
                  <a:pt x="4631150" y="730377"/>
                </a:cubicBezTo>
                <a:cubicBezTo>
                  <a:pt x="4378643" y="904304"/>
                  <a:pt x="4126230" y="1078325"/>
                  <a:pt x="3873818" y="1252347"/>
                </a:cubicBezTo>
                <a:cubicBezTo>
                  <a:pt x="3405949" y="1574959"/>
                  <a:pt x="2938177" y="1897761"/>
                  <a:pt x="2470214" y="2220373"/>
                </a:cubicBezTo>
                <a:cubicBezTo>
                  <a:pt x="2417350" y="2256854"/>
                  <a:pt x="2397252" y="2256663"/>
                  <a:pt x="2345436" y="2220944"/>
                </a:cubicBezTo>
                <a:cubicBezTo>
                  <a:pt x="1670114" y="1755077"/>
                  <a:pt x="994791" y="1289209"/>
                  <a:pt x="319373" y="823341"/>
                </a:cubicBezTo>
                <a:cubicBezTo>
                  <a:pt x="267938" y="787908"/>
                  <a:pt x="216218" y="752856"/>
                  <a:pt x="160877" y="714947"/>
                </a:cubicBezTo>
                <a:cubicBezTo>
                  <a:pt x="160115" y="728567"/>
                  <a:pt x="159353" y="736663"/>
                  <a:pt x="159353" y="744855"/>
                </a:cubicBezTo>
                <a:cubicBezTo>
                  <a:pt x="159353" y="1540002"/>
                  <a:pt x="159163" y="2335149"/>
                  <a:pt x="159544" y="3130391"/>
                </a:cubicBezTo>
                <a:cubicBezTo>
                  <a:pt x="159544" y="3201162"/>
                  <a:pt x="187452" y="3260789"/>
                  <a:pt x="239840" y="3309080"/>
                </a:cubicBezTo>
                <a:cubicBezTo>
                  <a:pt x="334328" y="3396139"/>
                  <a:pt x="449294" y="3366040"/>
                  <a:pt x="560927" y="3371088"/>
                </a:cubicBezTo>
                <a:cubicBezTo>
                  <a:pt x="560927" y="3350895"/>
                  <a:pt x="560927" y="3335941"/>
                  <a:pt x="560927" y="3321082"/>
                </a:cubicBezTo>
                <a:cubicBezTo>
                  <a:pt x="560927" y="2677859"/>
                  <a:pt x="560927" y="2034731"/>
                  <a:pt x="561023" y="1391507"/>
                </a:cubicBezTo>
                <a:cubicBezTo>
                  <a:pt x="561023" y="1376648"/>
                  <a:pt x="561308" y="1361408"/>
                  <a:pt x="564261" y="1346930"/>
                </a:cubicBezTo>
                <a:cubicBezTo>
                  <a:pt x="571881" y="1309116"/>
                  <a:pt x="604266" y="1283970"/>
                  <a:pt x="642461" y="1284446"/>
                </a:cubicBezTo>
                <a:cubicBezTo>
                  <a:pt x="679418" y="1284923"/>
                  <a:pt x="710756" y="1309497"/>
                  <a:pt x="718185" y="1345978"/>
                </a:cubicBezTo>
                <a:cubicBezTo>
                  <a:pt x="721328" y="1361504"/>
                  <a:pt x="721614" y="1377791"/>
                  <a:pt x="721614" y="1393793"/>
                </a:cubicBezTo>
                <a:cubicBezTo>
                  <a:pt x="721805" y="2037017"/>
                  <a:pt x="721709" y="2680145"/>
                  <a:pt x="721709" y="3323368"/>
                </a:cubicBezTo>
                <a:lnTo>
                  <a:pt x="721709" y="3369469"/>
                </a:lnTo>
                <a:lnTo>
                  <a:pt x="4092512" y="3369469"/>
                </a:lnTo>
                <a:close/>
                <a:moveTo>
                  <a:pt x="2407349" y="1336358"/>
                </a:moveTo>
                <a:cubicBezTo>
                  <a:pt x="2453354" y="1304925"/>
                  <a:pt x="2497360" y="1274731"/>
                  <a:pt x="2541365" y="1244632"/>
                </a:cubicBezTo>
                <a:cubicBezTo>
                  <a:pt x="2971610" y="950405"/>
                  <a:pt x="3402140" y="656558"/>
                  <a:pt x="3831717" y="361283"/>
                </a:cubicBezTo>
                <a:cubicBezTo>
                  <a:pt x="3885914" y="324041"/>
                  <a:pt x="3935921" y="342329"/>
                  <a:pt x="3956399" y="372809"/>
                </a:cubicBezTo>
                <a:cubicBezTo>
                  <a:pt x="3983927" y="413861"/>
                  <a:pt x="3970782" y="460248"/>
                  <a:pt x="3920490" y="494824"/>
                </a:cubicBezTo>
                <a:cubicBezTo>
                  <a:pt x="3865055" y="532924"/>
                  <a:pt x="3809238" y="570738"/>
                  <a:pt x="3753707" y="608743"/>
                </a:cubicBezTo>
                <a:cubicBezTo>
                  <a:pt x="3322511" y="903827"/>
                  <a:pt x="2891409" y="1199102"/>
                  <a:pt x="2460117" y="1494092"/>
                </a:cubicBezTo>
                <a:cubicBezTo>
                  <a:pt x="2420779" y="1520952"/>
                  <a:pt x="2393537" y="1520762"/>
                  <a:pt x="2353723" y="1493615"/>
                </a:cubicBezTo>
                <a:cubicBezTo>
                  <a:pt x="2209038" y="1394841"/>
                  <a:pt x="2064544" y="1295876"/>
                  <a:pt x="1919954" y="1196912"/>
                </a:cubicBezTo>
                <a:cubicBezTo>
                  <a:pt x="1421225" y="855536"/>
                  <a:pt x="922401" y="514064"/>
                  <a:pt x="423005" y="173355"/>
                </a:cubicBezTo>
                <a:cubicBezTo>
                  <a:pt x="410242" y="164592"/>
                  <a:pt x="391287" y="159258"/>
                  <a:pt x="376047" y="160687"/>
                </a:cubicBezTo>
                <a:cubicBezTo>
                  <a:pt x="309467" y="166878"/>
                  <a:pt x="253079" y="195167"/>
                  <a:pt x="211169" y="248412"/>
                </a:cubicBezTo>
                <a:cubicBezTo>
                  <a:pt x="121253" y="362617"/>
                  <a:pt x="149924" y="513112"/>
                  <a:pt x="277844" y="601218"/>
                </a:cubicBezTo>
                <a:cubicBezTo>
                  <a:pt x="980599" y="1085755"/>
                  <a:pt x="1683449" y="1570292"/>
                  <a:pt x="2385822" y="2055400"/>
                </a:cubicBezTo>
                <a:cubicBezTo>
                  <a:pt x="2403062" y="2067306"/>
                  <a:pt x="2414302" y="2065782"/>
                  <a:pt x="2430399" y="2054638"/>
                </a:cubicBezTo>
                <a:cubicBezTo>
                  <a:pt x="2685098" y="1878330"/>
                  <a:pt x="2940177" y="1702499"/>
                  <a:pt x="3195161" y="1526572"/>
                </a:cubicBezTo>
                <a:cubicBezTo>
                  <a:pt x="3645408" y="1215962"/>
                  <a:pt x="4095750" y="905542"/>
                  <a:pt x="4545711" y="594551"/>
                </a:cubicBezTo>
                <a:cubicBezTo>
                  <a:pt x="4640009" y="529400"/>
                  <a:pt x="4675251" y="431101"/>
                  <a:pt x="4643628" y="329279"/>
                </a:cubicBezTo>
                <a:cubicBezTo>
                  <a:pt x="4611720" y="226505"/>
                  <a:pt x="4519708" y="159353"/>
                  <a:pt x="4409313" y="159353"/>
                </a:cubicBezTo>
                <a:cubicBezTo>
                  <a:pt x="3180779" y="159258"/>
                  <a:pt x="1952244" y="159353"/>
                  <a:pt x="723614" y="159353"/>
                </a:cubicBezTo>
                <a:cubicBezTo>
                  <a:pt x="714851" y="159353"/>
                  <a:pt x="706184" y="160687"/>
                  <a:pt x="691134" y="161925"/>
                </a:cubicBezTo>
                <a:cubicBezTo>
                  <a:pt x="1266444" y="555593"/>
                  <a:pt x="1835944" y="945261"/>
                  <a:pt x="2407444" y="1336262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65" name="Freeform 88">
            <a:extLst>
              <a:ext uri="{FF2B5EF4-FFF2-40B4-BE49-F238E27FC236}">
                <a16:creationId xmlns:a16="http://schemas.microsoft.com/office/drawing/2014/main" id="{D55B4C94-1C95-74BE-D6D3-79409E61166F}"/>
              </a:ext>
            </a:extLst>
          </p:cNvPr>
          <p:cNvSpPr>
            <a:spLocks noEditPoints="1"/>
          </p:cNvSpPr>
          <p:nvPr/>
        </p:nvSpPr>
        <p:spPr bwMode="auto">
          <a:xfrm>
            <a:off x="4134731" y="2691272"/>
            <a:ext cx="195088" cy="195088"/>
          </a:xfrm>
          <a:custGeom>
            <a:avLst/>
            <a:gdLst>
              <a:gd name="T0" fmla="*/ 90 w 104"/>
              <a:gd name="T1" fmla="*/ 88 h 104"/>
              <a:gd name="T2" fmla="*/ 104 w 104"/>
              <a:gd name="T3" fmla="*/ 52 h 104"/>
              <a:gd name="T4" fmla="*/ 90 w 104"/>
              <a:gd name="T5" fmla="*/ 16 h 104"/>
              <a:gd name="T6" fmla="*/ 14 w 104"/>
              <a:gd name="T7" fmla="*/ 16 h 104"/>
              <a:gd name="T8" fmla="*/ 0 w 104"/>
              <a:gd name="T9" fmla="*/ 52 h 104"/>
              <a:gd name="T10" fmla="*/ 14 w 104"/>
              <a:gd name="T11" fmla="*/ 88 h 104"/>
              <a:gd name="T12" fmla="*/ 66 w 104"/>
              <a:gd name="T13" fmla="*/ 98 h 104"/>
              <a:gd name="T14" fmla="*/ 86 w 104"/>
              <a:gd name="T15" fmla="*/ 86 h 104"/>
              <a:gd name="T16" fmla="*/ 89 w 104"/>
              <a:gd name="T17" fmla="*/ 83 h 104"/>
              <a:gd name="T18" fmla="*/ 82 w 104"/>
              <a:gd name="T19" fmla="*/ 54 h 104"/>
              <a:gd name="T20" fmla="*/ 89 w 104"/>
              <a:gd name="T21" fmla="*/ 83 h 104"/>
              <a:gd name="T22" fmla="*/ 82 w 104"/>
              <a:gd name="T23" fmla="*/ 50 h 104"/>
              <a:gd name="T24" fmla="*/ 89 w 104"/>
              <a:gd name="T25" fmla="*/ 21 h 104"/>
              <a:gd name="T26" fmla="*/ 86 w 104"/>
              <a:gd name="T27" fmla="*/ 18 h 104"/>
              <a:gd name="T28" fmla="*/ 66 w 104"/>
              <a:gd name="T29" fmla="*/ 6 h 104"/>
              <a:gd name="T30" fmla="*/ 54 w 104"/>
              <a:gd name="T31" fmla="*/ 4 h 104"/>
              <a:gd name="T32" fmla="*/ 54 w 104"/>
              <a:gd name="T33" fmla="*/ 26 h 104"/>
              <a:gd name="T34" fmla="*/ 54 w 104"/>
              <a:gd name="T35" fmla="*/ 30 h 104"/>
              <a:gd name="T36" fmla="*/ 78 w 104"/>
              <a:gd name="T37" fmla="*/ 50 h 104"/>
              <a:gd name="T38" fmla="*/ 54 w 104"/>
              <a:gd name="T39" fmla="*/ 30 h 104"/>
              <a:gd name="T40" fmla="*/ 78 w 104"/>
              <a:gd name="T41" fmla="*/ 54 h 104"/>
              <a:gd name="T42" fmla="*/ 54 w 104"/>
              <a:gd name="T43" fmla="*/ 74 h 104"/>
              <a:gd name="T44" fmla="*/ 54 w 104"/>
              <a:gd name="T45" fmla="*/ 78 h 104"/>
              <a:gd name="T46" fmla="*/ 54 w 104"/>
              <a:gd name="T47" fmla="*/ 100 h 104"/>
              <a:gd name="T48" fmla="*/ 18 w 104"/>
              <a:gd name="T49" fmla="*/ 86 h 104"/>
              <a:gd name="T50" fmla="*/ 38 w 104"/>
              <a:gd name="T51" fmla="*/ 98 h 104"/>
              <a:gd name="T52" fmla="*/ 50 w 104"/>
              <a:gd name="T53" fmla="*/ 100 h 104"/>
              <a:gd name="T54" fmla="*/ 50 w 104"/>
              <a:gd name="T55" fmla="*/ 78 h 104"/>
              <a:gd name="T56" fmla="*/ 50 w 104"/>
              <a:gd name="T57" fmla="*/ 74 h 104"/>
              <a:gd name="T58" fmla="*/ 26 w 104"/>
              <a:gd name="T59" fmla="*/ 54 h 104"/>
              <a:gd name="T60" fmla="*/ 50 w 104"/>
              <a:gd name="T61" fmla="*/ 74 h 104"/>
              <a:gd name="T62" fmla="*/ 26 w 104"/>
              <a:gd name="T63" fmla="*/ 50 h 104"/>
              <a:gd name="T64" fmla="*/ 50 w 104"/>
              <a:gd name="T65" fmla="*/ 30 h 104"/>
              <a:gd name="T66" fmla="*/ 50 w 104"/>
              <a:gd name="T67" fmla="*/ 4 h 104"/>
              <a:gd name="T68" fmla="*/ 31 w 104"/>
              <a:gd name="T69" fmla="*/ 23 h 104"/>
              <a:gd name="T70" fmla="*/ 38 w 104"/>
              <a:gd name="T71" fmla="*/ 6 h 104"/>
              <a:gd name="T72" fmla="*/ 18 w 104"/>
              <a:gd name="T73" fmla="*/ 18 h 104"/>
              <a:gd name="T74" fmla="*/ 15 w 104"/>
              <a:gd name="T75" fmla="*/ 21 h 104"/>
              <a:gd name="T76" fmla="*/ 22 w 104"/>
              <a:gd name="T77" fmla="*/ 50 h 104"/>
              <a:gd name="T78" fmla="*/ 15 w 104"/>
              <a:gd name="T79" fmla="*/ 21 h 104"/>
              <a:gd name="T80" fmla="*/ 22 w 104"/>
              <a:gd name="T81" fmla="*/ 54 h 104"/>
              <a:gd name="T82" fmla="*/ 15 w 104"/>
              <a:gd name="T83" fmla="*/ 8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104">
                <a:moveTo>
                  <a:pt x="52" y="104"/>
                </a:moveTo>
                <a:cubicBezTo>
                  <a:pt x="67" y="104"/>
                  <a:pt x="80" y="98"/>
                  <a:pt x="90" y="88"/>
                </a:cubicBezTo>
                <a:cubicBezTo>
                  <a:pt x="90" y="87"/>
                  <a:pt x="91" y="86"/>
                  <a:pt x="92" y="85"/>
                </a:cubicBezTo>
                <a:cubicBezTo>
                  <a:pt x="100" y="76"/>
                  <a:pt x="104" y="65"/>
                  <a:pt x="104" y="52"/>
                </a:cubicBezTo>
                <a:cubicBezTo>
                  <a:pt x="104" y="39"/>
                  <a:pt x="100" y="28"/>
                  <a:pt x="92" y="19"/>
                </a:cubicBezTo>
                <a:cubicBezTo>
                  <a:pt x="91" y="18"/>
                  <a:pt x="90" y="17"/>
                  <a:pt x="90" y="16"/>
                </a:cubicBezTo>
                <a:cubicBezTo>
                  <a:pt x="80" y="6"/>
                  <a:pt x="67" y="0"/>
                  <a:pt x="52" y="0"/>
                </a:cubicBezTo>
                <a:cubicBezTo>
                  <a:pt x="37" y="0"/>
                  <a:pt x="24" y="6"/>
                  <a:pt x="14" y="16"/>
                </a:cubicBezTo>
                <a:cubicBezTo>
                  <a:pt x="14" y="17"/>
                  <a:pt x="13" y="18"/>
                  <a:pt x="12" y="19"/>
                </a:cubicBezTo>
                <a:cubicBezTo>
                  <a:pt x="4" y="28"/>
                  <a:pt x="0" y="39"/>
                  <a:pt x="0" y="52"/>
                </a:cubicBezTo>
                <a:cubicBezTo>
                  <a:pt x="0" y="65"/>
                  <a:pt x="4" y="76"/>
                  <a:pt x="12" y="85"/>
                </a:cubicBezTo>
                <a:cubicBezTo>
                  <a:pt x="13" y="86"/>
                  <a:pt x="14" y="87"/>
                  <a:pt x="14" y="88"/>
                </a:cubicBezTo>
                <a:cubicBezTo>
                  <a:pt x="24" y="98"/>
                  <a:pt x="37" y="104"/>
                  <a:pt x="52" y="104"/>
                </a:cubicBezTo>
                <a:close/>
                <a:moveTo>
                  <a:pt x="66" y="98"/>
                </a:moveTo>
                <a:cubicBezTo>
                  <a:pt x="70" y="94"/>
                  <a:pt x="74" y="88"/>
                  <a:pt x="77" y="82"/>
                </a:cubicBezTo>
                <a:cubicBezTo>
                  <a:pt x="80" y="83"/>
                  <a:pt x="83" y="84"/>
                  <a:pt x="86" y="86"/>
                </a:cubicBezTo>
                <a:cubicBezTo>
                  <a:pt x="81" y="91"/>
                  <a:pt x="74" y="96"/>
                  <a:pt x="66" y="98"/>
                </a:cubicBezTo>
                <a:close/>
                <a:moveTo>
                  <a:pt x="89" y="83"/>
                </a:moveTo>
                <a:cubicBezTo>
                  <a:pt x="86" y="81"/>
                  <a:pt x="82" y="79"/>
                  <a:pt x="78" y="78"/>
                </a:cubicBezTo>
                <a:cubicBezTo>
                  <a:pt x="80" y="71"/>
                  <a:pt x="82" y="63"/>
                  <a:pt x="82" y="54"/>
                </a:cubicBezTo>
                <a:cubicBezTo>
                  <a:pt x="100" y="54"/>
                  <a:pt x="100" y="54"/>
                  <a:pt x="100" y="54"/>
                </a:cubicBezTo>
                <a:cubicBezTo>
                  <a:pt x="99" y="65"/>
                  <a:pt x="95" y="75"/>
                  <a:pt x="89" y="83"/>
                </a:cubicBezTo>
                <a:close/>
                <a:moveTo>
                  <a:pt x="100" y="50"/>
                </a:moveTo>
                <a:cubicBezTo>
                  <a:pt x="82" y="50"/>
                  <a:pt x="82" y="50"/>
                  <a:pt x="82" y="50"/>
                </a:cubicBezTo>
                <a:cubicBezTo>
                  <a:pt x="82" y="41"/>
                  <a:pt x="80" y="33"/>
                  <a:pt x="78" y="26"/>
                </a:cubicBezTo>
                <a:cubicBezTo>
                  <a:pt x="82" y="25"/>
                  <a:pt x="86" y="23"/>
                  <a:pt x="89" y="21"/>
                </a:cubicBezTo>
                <a:cubicBezTo>
                  <a:pt x="95" y="29"/>
                  <a:pt x="99" y="39"/>
                  <a:pt x="100" y="50"/>
                </a:cubicBezTo>
                <a:close/>
                <a:moveTo>
                  <a:pt x="86" y="18"/>
                </a:moveTo>
                <a:cubicBezTo>
                  <a:pt x="83" y="20"/>
                  <a:pt x="80" y="21"/>
                  <a:pt x="77" y="22"/>
                </a:cubicBezTo>
                <a:cubicBezTo>
                  <a:pt x="74" y="16"/>
                  <a:pt x="70" y="10"/>
                  <a:pt x="66" y="6"/>
                </a:cubicBezTo>
                <a:cubicBezTo>
                  <a:pt x="74" y="8"/>
                  <a:pt x="81" y="13"/>
                  <a:pt x="86" y="18"/>
                </a:cubicBezTo>
                <a:close/>
                <a:moveTo>
                  <a:pt x="54" y="4"/>
                </a:moveTo>
                <a:cubicBezTo>
                  <a:pt x="62" y="5"/>
                  <a:pt x="68" y="13"/>
                  <a:pt x="73" y="23"/>
                </a:cubicBezTo>
                <a:cubicBezTo>
                  <a:pt x="67" y="25"/>
                  <a:pt x="61" y="26"/>
                  <a:pt x="54" y="26"/>
                </a:cubicBezTo>
                <a:lnTo>
                  <a:pt x="54" y="4"/>
                </a:lnTo>
                <a:close/>
                <a:moveTo>
                  <a:pt x="54" y="30"/>
                </a:moveTo>
                <a:cubicBezTo>
                  <a:pt x="61" y="30"/>
                  <a:pt x="68" y="29"/>
                  <a:pt x="74" y="27"/>
                </a:cubicBezTo>
                <a:cubicBezTo>
                  <a:pt x="76" y="34"/>
                  <a:pt x="78" y="42"/>
                  <a:pt x="78" y="50"/>
                </a:cubicBezTo>
                <a:cubicBezTo>
                  <a:pt x="54" y="50"/>
                  <a:pt x="54" y="50"/>
                  <a:pt x="54" y="50"/>
                </a:cubicBezTo>
                <a:lnTo>
                  <a:pt x="54" y="30"/>
                </a:lnTo>
                <a:close/>
                <a:moveTo>
                  <a:pt x="54" y="54"/>
                </a:moveTo>
                <a:cubicBezTo>
                  <a:pt x="78" y="54"/>
                  <a:pt x="78" y="54"/>
                  <a:pt x="78" y="54"/>
                </a:cubicBezTo>
                <a:cubicBezTo>
                  <a:pt x="78" y="62"/>
                  <a:pt x="76" y="70"/>
                  <a:pt x="74" y="77"/>
                </a:cubicBezTo>
                <a:cubicBezTo>
                  <a:pt x="68" y="75"/>
                  <a:pt x="61" y="74"/>
                  <a:pt x="54" y="74"/>
                </a:cubicBezTo>
                <a:lnTo>
                  <a:pt x="54" y="54"/>
                </a:lnTo>
                <a:close/>
                <a:moveTo>
                  <a:pt x="54" y="78"/>
                </a:moveTo>
                <a:cubicBezTo>
                  <a:pt x="61" y="78"/>
                  <a:pt x="67" y="79"/>
                  <a:pt x="73" y="81"/>
                </a:cubicBezTo>
                <a:cubicBezTo>
                  <a:pt x="68" y="91"/>
                  <a:pt x="62" y="99"/>
                  <a:pt x="54" y="100"/>
                </a:cubicBezTo>
                <a:lnTo>
                  <a:pt x="54" y="78"/>
                </a:lnTo>
                <a:close/>
                <a:moveTo>
                  <a:pt x="18" y="86"/>
                </a:moveTo>
                <a:cubicBezTo>
                  <a:pt x="21" y="84"/>
                  <a:pt x="24" y="83"/>
                  <a:pt x="27" y="82"/>
                </a:cubicBezTo>
                <a:cubicBezTo>
                  <a:pt x="30" y="88"/>
                  <a:pt x="34" y="94"/>
                  <a:pt x="38" y="98"/>
                </a:cubicBezTo>
                <a:cubicBezTo>
                  <a:pt x="30" y="96"/>
                  <a:pt x="23" y="91"/>
                  <a:pt x="18" y="86"/>
                </a:cubicBezTo>
                <a:close/>
                <a:moveTo>
                  <a:pt x="50" y="100"/>
                </a:moveTo>
                <a:cubicBezTo>
                  <a:pt x="42" y="99"/>
                  <a:pt x="36" y="91"/>
                  <a:pt x="31" y="81"/>
                </a:cubicBezTo>
                <a:cubicBezTo>
                  <a:pt x="37" y="79"/>
                  <a:pt x="43" y="78"/>
                  <a:pt x="50" y="78"/>
                </a:cubicBezTo>
                <a:lnTo>
                  <a:pt x="50" y="100"/>
                </a:lnTo>
                <a:close/>
                <a:moveTo>
                  <a:pt x="50" y="74"/>
                </a:moveTo>
                <a:cubicBezTo>
                  <a:pt x="43" y="74"/>
                  <a:pt x="36" y="75"/>
                  <a:pt x="30" y="77"/>
                </a:cubicBezTo>
                <a:cubicBezTo>
                  <a:pt x="28" y="70"/>
                  <a:pt x="26" y="62"/>
                  <a:pt x="26" y="54"/>
                </a:cubicBezTo>
                <a:cubicBezTo>
                  <a:pt x="50" y="54"/>
                  <a:pt x="50" y="54"/>
                  <a:pt x="50" y="54"/>
                </a:cubicBezTo>
                <a:lnTo>
                  <a:pt x="50" y="74"/>
                </a:lnTo>
                <a:close/>
                <a:moveTo>
                  <a:pt x="50" y="50"/>
                </a:moveTo>
                <a:cubicBezTo>
                  <a:pt x="26" y="50"/>
                  <a:pt x="26" y="50"/>
                  <a:pt x="26" y="50"/>
                </a:cubicBezTo>
                <a:cubicBezTo>
                  <a:pt x="26" y="42"/>
                  <a:pt x="28" y="34"/>
                  <a:pt x="30" y="27"/>
                </a:cubicBezTo>
                <a:cubicBezTo>
                  <a:pt x="36" y="29"/>
                  <a:pt x="43" y="30"/>
                  <a:pt x="50" y="30"/>
                </a:cubicBezTo>
                <a:lnTo>
                  <a:pt x="50" y="50"/>
                </a:lnTo>
                <a:close/>
                <a:moveTo>
                  <a:pt x="50" y="4"/>
                </a:moveTo>
                <a:cubicBezTo>
                  <a:pt x="50" y="26"/>
                  <a:pt x="50" y="26"/>
                  <a:pt x="50" y="26"/>
                </a:cubicBezTo>
                <a:cubicBezTo>
                  <a:pt x="43" y="26"/>
                  <a:pt x="37" y="25"/>
                  <a:pt x="31" y="23"/>
                </a:cubicBezTo>
                <a:cubicBezTo>
                  <a:pt x="36" y="13"/>
                  <a:pt x="42" y="5"/>
                  <a:pt x="50" y="4"/>
                </a:cubicBezTo>
                <a:close/>
                <a:moveTo>
                  <a:pt x="38" y="6"/>
                </a:moveTo>
                <a:cubicBezTo>
                  <a:pt x="34" y="10"/>
                  <a:pt x="30" y="16"/>
                  <a:pt x="27" y="22"/>
                </a:cubicBezTo>
                <a:cubicBezTo>
                  <a:pt x="24" y="21"/>
                  <a:pt x="21" y="20"/>
                  <a:pt x="18" y="18"/>
                </a:cubicBezTo>
                <a:cubicBezTo>
                  <a:pt x="23" y="13"/>
                  <a:pt x="30" y="8"/>
                  <a:pt x="38" y="6"/>
                </a:cubicBezTo>
                <a:close/>
                <a:moveTo>
                  <a:pt x="15" y="21"/>
                </a:moveTo>
                <a:cubicBezTo>
                  <a:pt x="18" y="23"/>
                  <a:pt x="22" y="25"/>
                  <a:pt x="26" y="26"/>
                </a:cubicBezTo>
                <a:cubicBezTo>
                  <a:pt x="24" y="33"/>
                  <a:pt x="22" y="41"/>
                  <a:pt x="22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5" y="39"/>
                  <a:pt x="9" y="29"/>
                  <a:pt x="15" y="21"/>
                </a:cubicBezTo>
                <a:close/>
                <a:moveTo>
                  <a:pt x="4" y="54"/>
                </a:moveTo>
                <a:cubicBezTo>
                  <a:pt x="22" y="54"/>
                  <a:pt x="22" y="54"/>
                  <a:pt x="22" y="54"/>
                </a:cubicBezTo>
                <a:cubicBezTo>
                  <a:pt x="22" y="63"/>
                  <a:pt x="24" y="71"/>
                  <a:pt x="26" y="78"/>
                </a:cubicBezTo>
                <a:cubicBezTo>
                  <a:pt x="22" y="79"/>
                  <a:pt x="18" y="81"/>
                  <a:pt x="15" y="83"/>
                </a:cubicBezTo>
                <a:cubicBezTo>
                  <a:pt x="9" y="75"/>
                  <a:pt x="5" y="65"/>
                  <a:pt x="4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233FA0E-D2DB-0ED0-EC6B-F4850901B667}"/>
              </a:ext>
            </a:extLst>
          </p:cNvPr>
          <p:cNvGrpSpPr/>
          <p:nvPr/>
        </p:nvGrpSpPr>
        <p:grpSpPr>
          <a:xfrm>
            <a:off x="5724666" y="2685140"/>
            <a:ext cx="144046" cy="207353"/>
            <a:chOff x="2244725" y="1565275"/>
            <a:chExt cx="249238" cy="358775"/>
          </a:xfrm>
          <a:solidFill>
            <a:schemeClr val="bg1"/>
          </a:solidFill>
        </p:grpSpPr>
        <p:sp>
          <p:nvSpPr>
            <p:cNvPr id="67" name="Oval 16">
              <a:extLst>
                <a:ext uri="{FF2B5EF4-FFF2-40B4-BE49-F238E27FC236}">
                  <a16:creationId xmlns:a16="http://schemas.microsoft.com/office/drawing/2014/main" id="{B3DCEC5E-C31D-F039-DDD0-F314DA388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4575" y="1633538"/>
              <a:ext cx="109538" cy="111125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7">
              <a:extLst>
                <a:ext uri="{FF2B5EF4-FFF2-40B4-BE49-F238E27FC236}">
                  <a16:creationId xmlns:a16="http://schemas.microsoft.com/office/drawing/2014/main" id="{B299D51F-A1B6-9B6F-1C9E-5DFFAB233B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44725" y="1565275"/>
              <a:ext cx="249238" cy="358775"/>
            </a:xfrm>
            <a:custGeom>
              <a:avLst/>
              <a:gdLst>
                <a:gd name="T0" fmla="*/ 72 w 72"/>
                <a:gd name="T1" fmla="*/ 36 h 104"/>
                <a:gd name="T2" fmla="*/ 36 w 72"/>
                <a:gd name="T3" fmla="*/ 0 h 104"/>
                <a:gd name="T4" fmla="*/ 0 w 72"/>
                <a:gd name="T5" fmla="*/ 36 h 104"/>
                <a:gd name="T6" fmla="*/ 36 w 72"/>
                <a:gd name="T7" fmla="*/ 104 h 104"/>
                <a:gd name="T8" fmla="*/ 72 w 72"/>
                <a:gd name="T9" fmla="*/ 36 h 104"/>
                <a:gd name="T10" fmla="*/ 36 w 72"/>
                <a:gd name="T11" fmla="*/ 4 h 104"/>
                <a:gd name="T12" fmla="*/ 68 w 72"/>
                <a:gd name="T13" fmla="*/ 36 h 104"/>
                <a:gd name="T14" fmla="*/ 36 w 72"/>
                <a:gd name="T15" fmla="*/ 98 h 104"/>
                <a:gd name="T16" fmla="*/ 4 w 72"/>
                <a:gd name="T17" fmla="*/ 36 h 104"/>
                <a:gd name="T18" fmla="*/ 36 w 72"/>
                <a:gd name="T19" fmla="*/ 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104">
                  <a:moveTo>
                    <a:pt x="72" y="36"/>
                  </a:moveTo>
                  <a:cubicBezTo>
                    <a:pt x="72" y="16"/>
                    <a:pt x="56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64"/>
                    <a:pt x="36" y="104"/>
                    <a:pt x="36" y="104"/>
                  </a:cubicBezTo>
                  <a:cubicBezTo>
                    <a:pt x="36" y="104"/>
                    <a:pt x="72" y="64"/>
                    <a:pt x="72" y="36"/>
                  </a:cubicBezTo>
                  <a:close/>
                  <a:moveTo>
                    <a:pt x="36" y="4"/>
                  </a:moveTo>
                  <a:cubicBezTo>
                    <a:pt x="54" y="4"/>
                    <a:pt x="68" y="18"/>
                    <a:pt x="68" y="36"/>
                  </a:cubicBezTo>
                  <a:cubicBezTo>
                    <a:pt x="68" y="58"/>
                    <a:pt x="44" y="88"/>
                    <a:pt x="36" y="98"/>
                  </a:cubicBezTo>
                  <a:cubicBezTo>
                    <a:pt x="28" y="88"/>
                    <a:pt x="4" y="58"/>
                    <a:pt x="4" y="36"/>
                  </a:cubicBezTo>
                  <a:cubicBezTo>
                    <a:pt x="4" y="18"/>
                    <a:pt x="18" y="4"/>
                    <a:pt x="3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9" name="Text Placeholder 54">
            <a:extLst>
              <a:ext uri="{FF2B5EF4-FFF2-40B4-BE49-F238E27FC236}">
                <a16:creationId xmlns:a16="http://schemas.microsoft.com/office/drawing/2014/main" id="{EAE3D013-A6F9-9F70-15B4-F1AB505EBDC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8328" y="468522"/>
            <a:ext cx="2895600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70" name="Text Placeholder 54">
            <a:extLst>
              <a:ext uri="{FF2B5EF4-FFF2-40B4-BE49-F238E27FC236}">
                <a16:creationId xmlns:a16="http://schemas.microsoft.com/office/drawing/2014/main" id="{8D011625-F474-FCE0-4F31-78C7BDA2E39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81400" y="3018477"/>
            <a:ext cx="1331186" cy="378773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sp>
        <p:nvSpPr>
          <p:cNvPr id="71" name="Text Placeholder 54">
            <a:extLst>
              <a:ext uri="{FF2B5EF4-FFF2-40B4-BE49-F238E27FC236}">
                <a16:creationId xmlns:a16="http://schemas.microsoft.com/office/drawing/2014/main" id="{403C9E91-DBD4-B56C-844C-B2A6B0CCD7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5814" y="3018477"/>
            <a:ext cx="1331186" cy="378773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72" name="Text Placeholder 54">
            <a:extLst>
              <a:ext uri="{FF2B5EF4-FFF2-40B4-BE49-F238E27FC236}">
                <a16:creationId xmlns:a16="http://schemas.microsoft.com/office/drawing/2014/main" id="{088DF9E4-F062-BA35-3E6A-BD029C19EF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81400" y="2213910"/>
            <a:ext cx="1331186" cy="378773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73" name="Text Placeholder 54">
            <a:extLst>
              <a:ext uri="{FF2B5EF4-FFF2-40B4-BE49-F238E27FC236}">
                <a16:creationId xmlns:a16="http://schemas.microsoft.com/office/drawing/2014/main" id="{89D1E014-A8F2-DE5C-5781-233EEFA3347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45814" y="2213910"/>
            <a:ext cx="1331186" cy="378773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74" name="Text Placeholder 54">
            <a:extLst>
              <a:ext uri="{FF2B5EF4-FFF2-40B4-BE49-F238E27FC236}">
                <a16:creationId xmlns:a16="http://schemas.microsoft.com/office/drawing/2014/main" id="{C26FFEA5-1585-AA54-496A-A008A5FEA65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0080" y="1381216"/>
            <a:ext cx="2484120" cy="75786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75" name="Text Placeholder 54">
            <a:extLst>
              <a:ext uri="{FF2B5EF4-FFF2-40B4-BE49-F238E27FC236}">
                <a16:creationId xmlns:a16="http://schemas.microsoft.com/office/drawing/2014/main" id="{68B6F003-B4AB-E2AD-2815-986C9388B07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0080" y="2444242"/>
            <a:ext cx="2484120" cy="75786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76" name="Text Placeholder 54">
            <a:extLst>
              <a:ext uri="{FF2B5EF4-FFF2-40B4-BE49-F238E27FC236}">
                <a16:creationId xmlns:a16="http://schemas.microsoft.com/office/drawing/2014/main" id="{6D7E8560-22D0-9C2C-46CA-91636D2D428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0080" y="3507268"/>
            <a:ext cx="2484120" cy="75786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77" name="Text Placeholder 54">
            <a:extLst>
              <a:ext uri="{FF2B5EF4-FFF2-40B4-BE49-F238E27FC236}">
                <a16:creationId xmlns:a16="http://schemas.microsoft.com/office/drawing/2014/main" id="{687AF333-7A08-BC13-B67B-ED2CBD738BF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0080" y="4570294"/>
            <a:ext cx="2484120" cy="75786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78" name="Text Placeholder 54">
            <a:extLst>
              <a:ext uri="{FF2B5EF4-FFF2-40B4-BE49-F238E27FC236}">
                <a16:creationId xmlns:a16="http://schemas.microsoft.com/office/drawing/2014/main" id="{DA4955A8-481A-0778-6E2B-55954034AF5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0080" y="5633320"/>
            <a:ext cx="2484120" cy="75786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79" name="Text Placeholder 54">
            <a:extLst>
              <a:ext uri="{FF2B5EF4-FFF2-40B4-BE49-F238E27FC236}">
                <a16:creationId xmlns:a16="http://schemas.microsoft.com/office/drawing/2014/main" id="{1B35847F-BFCD-68D4-ECA7-02CFEC3DF6A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0080" y="6696344"/>
            <a:ext cx="2484120" cy="75786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65705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DDA2D01-BE6A-6F23-BCC8-7C2F7C37AC61}"/>
              </a:ext>
            </a:extLst>
          </p:cNvPr>
          <p:cNvSpPr/>
          <p:nvPr userDrawn="1"/>
        </p:nvSpPr>
        <p:spPr>
          <a:xfrm>
            <a:off x="3352802" y="0"/>
            <a:ext cx="3352800" cy="7772400"/>
          </a:xfrm>
          <a:prstGeom prst="rect">
            <a:avLst/>
          </a:prstGeom>
          <a:solidFill>
            <a:srgbClr val="A4D6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7E80177-771B-2466-222D-19328283A9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29198" y="3090206"/>
            <a:ext cx="5029201" cy="4682194"/>
          </a:xfrm>
          <a:custGeom>
            <a:avLst/>
            <a:gdLst>
              <a:gd name="connsiteX0" fmla="*/ 0 w 6705600"/>
              <a:gd name="connsiteY0" fmla="*/ 0 h 4682194"/>
              <a:gd name="connsiteX1" fmla="*/ 6705600 w 6705600"/>
              <a:gd name="connsiteY1" fmla="*/ 0 h 4682194"/>
              <a:gd name="connsiteX2" fmla="*/ 6705600 w 6705600"/>
              <a:gd name="connsiteY2" fmla="*/ 4682194 h 4682194"/>
              <a:gd name="connsiteX3" fmla="*/ 0 w 6705600"/>
              <a:gd name="connsiteY3" fmla="*/ 4682194 h 4682194"/>
              <a:gd name="connsiteX4" fmla="*/ 0 w 6705600"/>
              <a:gd name="connsiteY4" fmla="*/ 0 h 4682194"/>
              <a:gd name="connsiteX0" fmla="*/ 0 w 6705600"/>
              <a:gd name="connsiteY0" fmla="*/ 4682194 h 4682194"/>
              <a:gd name="connsiteX1" fmla="*/ 6705600 w 6705600"/>
              <a:gd name="connsiteY1" fmla="*/ 0 h 4682194"/>
              <a:gd name="connsiteX2" fmla="*/ 6705600 w 6705600"/>
              <a:gd name="connsiteY2" fmla="*/ 4682194 h 4682194"/>
              <a:gd name="connsiteX3" fmla="*/ 0 w 6705600"/>
              <a:gd name="connsiteY3" fmla="*/ 4682194 h 468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5600" h="4682194">
                <a:moveTo>
                  <a:pt x="0" y="4682194"/>
                </a:moveTo>
                <a:lnTo>
                  <a:pt x="6705600" y="0"/>
                </a:lnTo>
                <a:lnTo>
                  <a:pt x="6705600" y="4682194"/>
                </a:lnTo>
                <a:lnTo>
                  <a:pt x="0" y="468219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F2AA77-77A5-0123-73C8-8C02E05AAC87}"/>
              </a:ext>
            </a:extLst>
          </p:cNvPr>
          <p:cNvSpPr/>
          <p:nvPr/>
        </p:nvSpPr>
        <p:spPr>
          <a:xfrm>
            <a:off x="3676650" y="2324100"/>
            <a:ext cx="1104900" cy="2859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 b="1" dirty="0">
              <a:latin typeface="+mj-lt"/>
            </a:endParaRPr>
          </a:p>
        </p:txBody>
      </p:sp>
      <p:sp>
        <p:nvSpPr>
          <p:cNvPr id="31" name="Text Placeholder 54">
            <a:extLst>
              <a:ext uri="{FF2B5EF4-FFF2-40B4-BE49-F238E27FC236}">
                <a16:creationId xmlns:a16="http://schemas.microsoft.com/office/drawing/2014/main" id="{AC2C42B5-D6D5-DE72-C0EC-9051C88DA079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3581400" y="468522"/>
            <a:ext cx="2895600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2" name="Text Placeholder 54">
            <a:extLst>
              <a:ext uri="{FF2B5EF4-FFF2-40B4-BE49-F238E27FC236}">
                <a16:creationId xmlns:a16="http://schemas.microsoft.com/office/drawing/2014/main" id="{8A101782-7EAE-BEAE-371A-CA808B8AB037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238328" y="468522"/>
            <a:ext cx="2895600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3" name="Text Placeholder 54">
            <a:extLst>
              <a:ext uri="{FF2B5EF4-FFF2-40B4-BE49-F238E27FC236}">
                <a16:creationId xmlns:a16="http://schemas.microsoft.com/office/drawing/2014/main" id="{3AE6C14A-B7C6-B568-4FF7-C0A414835C86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6943928" y="468522"/>
            <a:ext cx="2895600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4" name="Text Placeholder 54">
            <a:extLst>
              <a:ext uri="{FF2B5EF4-FFF2-40B4-BE49-F238E27FC236}">
                <a16:creationId xmlns:a16="http://schemas.microsoft.com/office/drawing/2014/main" id="{3F38F8F4-5F21-ECAE-EA2A-7CAC729EB9E1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943928" y="1206660"/>
            <a:ext cx="2895600" cy="20889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172800" indent="-172800">
              <a:lnSpc>
                <a:spcPct val="100000"/>
              </a:lnSpc>
              <a:spcBef>
                <a:spcPts val="0"/>
              </a:spcBef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lang="en-US" sz="900" dirty="0" smtClean="0">
                <a:solidFill>
                  <a:schemeClr val="tx2"/>
                </a:solidFill>
                <a:ea typeface="Verdana" panose="020B0604030504040204" pitchFamily="34" charset="0"/>
              </a:defRPr>
            </a:lvl1pPr>
          </a:lstStyle>
          <a:p>
            <a:pPr marL="228600" lvl="0" indent="-228600">
              <a:spcAft>
                <a:spcPts val="600"/>
              </a:spcAft>
            </a:pPr>
            <a:r>
              <a:rPr lang="en-US" dirty="0"/>
              <a:t>Add bullet points</a:t>
            </a:r>
          </a:p>
        </p:txBody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2CDE60E8-A84B-6C7A-12EA-E4AE2E2E5634}"/>
              </a:ext>
            </a:extLst>
          </p:cNvPr>
          <p:cNvSpPr>
            <a:spLocks noGrp="1"/>
          </p:cNvSpPr>
          <p:nvPr userDrawn="1">
            <p:ph type="pic" sz="quarter" idx="18"/>
          </p:nvPr>
        </p:nvSpPr>
        <p:spPr>
          <a:xfrm>
            <a:off x="337731" y="1206661"/>
            <a:ext cx="2454107" cy="992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37" name="Rectangle 29">
            <a:extLst>
              <a:ext uri="{FF2B5EF4-FFF2-40B4-BE49-F238E27FC236}">
                <a16:creationId xmlns:a16="http://schemas.microsoft.com/office/drawing/2014/main" id="{8B69D5C2-D979-46EF-0115-006BCB273156}"/>
              </a:ext>
            </a:extLst>
          </p:cNvPr>
          <p:cNvSpPr>
            <a:spLocks noGrp="1"/>
          </p:cNvSpPr>
          <p:nvPr userDrawn="1">
            <p:ph type="pic" sz="quarter" idx="19"/>
          </p:nvPr>
        </p:nvSpPr>
        <p:spPr>
          <a:xfrm>
            <a:off x="337731" y="3416509"/>
            <a:ext cx="2454107" cy="992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4F754B78-B5E0-3EF9-3A6A-DA9452D529A0}"/>
              </a:ext>
            </a:extLst>
          </p:cNvPr>
          <p:cNvSpPr>
            <a:spLocks noGrp="1"/>
          </p:cNvSpPr>
          <p:nvPr userDrawn="1">
            <p:ph type="pic" sz="quarter" idx="20"/>
          </p:nvPr>
        </p:nvSpPr>
        <p:spPr>
          <a:xfrm>
            <a:off x="337731" y="5626357"/>
            <a:ext cx="2454107" cy="992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39" name="Text Placeholder 54">
            <a:extLst>
              <a:ext uri="{FF2B5EF4-FFF2-40B4-BE49-F238E27FC236}">
                <a16:creationId xmlns:a16="http://schemas.microsoft.com/office/drawing/2014/main" id="{D5447A53-37B9-C348-F6DC-4473734DE3DD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337730" y="2259201"/>
            <a:ext cx="2454107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Destinations</a:t>
            </a:r>
          </a:p>
        </p:txBody>
      </p:sp>
      <p:sp>
        <p:nvSpPr>
          <p:cNvPr id="40" name="Text Placeholder 54">
            <a:extLst>
              <a:ext uri="{FF2B5EF4-FFF2-40B4-BE49-F238E27FC236}">
                <a16:creationId xmlns:a16="http://schemas.microsoft.com/office/drawing/2014/main" id="{CE5863FF-26AF-042D-6A32-9BED876FF9B1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337730" y="2588504"/>
            <a:ext cx="2454107" cy="529249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1" name="Text Placeholder 54">
            <a:extLst>
              <a:ext uri="{FF2B5EF4-FFF2-40B4-BE49-F238E27FC236}">
                <a16:creationId xmlns:a16="http://schemas.microsoft.com/office/drawing/2014/main" id="{0A9272F9-DF48-A4ED-C5EA-F5686EA35075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37730" y="4470747"/>
            <a:ext cx="2454107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Destinations</a:t>
            </a:r>
          </a:p>
        </p:txBody>
      </p:sp>
      <p:sp>
        <p:nvSpPr>
          <p:cNvPr id="42" name="Text Placeholder 54">
            <a:extLst>
              <a:ext uri="{FF2B5EF4-FFF2-40B4-BE49-F238E27FC236}">
                <a16:creationId xmlns:a16="http://schemas.microsoft.com/office/drawing/2014/main" id="{B93F904E-A69B-1287-E437-447E982301D6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337730" y="4800050"/>
            <a:ext cx="2454107" cy="529249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3" name="Text Placeholder 54">
            <a:extLst>
              <a:ext uri="{FF2B5EF4-FFF2-40B4-BE49-F238E27FC236}">
                <a16:creationId xmlns:a16="http://schemas.microsoft.com/office/drawing/2014/main" id="{38422251-F0D0-0695-3518-88ED0D04E2DC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337730" y="6685247"/>
            <a:ext cx="2454107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Destinations</a:t>
            </a:r>
          </a:p>
        </p:txBody>
      </p:sp>
      <p:sp>
        <p:nvSpPr>
          <p:cNvPr id="44" name="Text Placeholder 54">
            <a:extLst>
              <a:ext uri="{FF2B5EF4-FFF2-40B4-BE49-F238E27FC236}">
                <a16:creationId xmlns:a16="http://schemas.microsoft.com/office/drawing/2014/main" id="{43491A05-3551-E736-5FF5-A2D0FE25B434}"/>
              </a:ext>
            </a:extLst>
          </p:cNvPr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37730" y="7014550"/>
            <a:ext cx="2454107" cy="529249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7" name="Text Placeholder 54">
            <a:extLst>
              <a:ext uri="{FF2B5EF4-FFF2-40B4-BE49-F238E27FC236}">
                <a16:creationId xmlns:a16="http://schemas.microsoft.com/office/drawing/2014/main" id="{A1ED6FE3-748C-A874-D548-E2226A8914D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591128" y="1202148"/>
            <a:ext cx="2895600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Sliver</a:t>
            </a:r>
          </a:p>
        </p:txBody>
      </p:sp>
      <p:sp>
        <p:nvSpPr>
          <p:cNvPr id="48" name="Text Placeholder 54">
            <a:extLst>
              <a:ext uri="{FF2B5EF4-FFF2-40B4-BE49-F238E27FC236}">
                <a16:creationId xmlns:a16="http://schemas.microsoft.com/office/drawing/2014/main" id="{B68306C8-60BD-AC95-179F-D266A021633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591128" y="1531451"/>
            <a:ext cx="2895600" cy="70692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9" name="Text Placeholder 54">
            <a:extLst>
              <a:ext uri="{FF2B5EF4-FFF2-40B4-BE49-F238E27FC236}">
                <a16:creationId xmlns:a16="http://schemas.microsoft.com/office/drawing/2014/main" id="{5A6716B0-5F12-79D7-A0D4-4B3BE2F87BA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76650" y="2334821"/>
            <a:ext cx="1104900" cy="275238"/>
          </a:xfrm>
          <a:prstGeom prst="rect">
            <a:avLst/>
          </a:prstGeom>
        </p:spPr>
        <p:txBody>
          <a:bodyPr lIns="18000" tIns="18000" rIns="18000" bIns="18000" anchor="ctr"/>
          <a:lstStyle>
            <a:lvl1pPr marL="0" indent="0" algn="ctr">
              <a:spcBef>
                <a:spcPts val="0"/>
              </a:spcBef>
              <a:buNone/>
              <a:defRPr lang="en-US" sz="1400" b="1" kern="1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$$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F5793D1-8724-05FC-369B-368F67C07FC5}"/>
              </a:ext>
            </a:extLst>
          </p:cNvPr>
          <p:cNvSpPr/>
          <p:nvPr userDrawn="1"/>
        </p:nvSpPr>
        <p:spPr>
          <a:xfrm>
            <a:off x="3676650" y="4536223"/>
            <a:ext cx="1104900" cy="2859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 b="1" dirty="0">
              <a:latin typeface="+mj-lt"/>
            </a:endParaRPr>
          </a:p>
        </p:txBody>
      </p:sp>
      <p:sp>
        <p:nvSpPr>
          <p:cNvPr id="51" name="Text Placeholder 54">
            <a:extLst>
              <a:ext uri="{FF2B5EF4-FFF2-40B4-BE49-F238E27FC236}">
                <a16:creationId xmlns:a16="http://schemas.microsoft.com/office/drawing/2014/main" id="{5D6A27FC-D127-45AB-AC5B-C41855A0D6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91128" y="3414271"/>
            <a:ext cx="2895600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Gold</a:t>
            </a:r>
          </a:p>
        </p:txBody>
      </p:sp>
      <p:sp>
        <p:nvSpPr>
          <p:cNvPr id="52" name="Text Placeholder 54">
            <a:extLst>
              <a:ext uri="{FF2B5EF4-FFF2-40B4-BE49-F238E27FC236}">
                <a16:creationId xmlns:a16="http://schemas.microsoft.com/office/drawing/2014/main" id="{5A7C6018-5811-B007-4191-3BA96E10BA1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91128" y="3743574"/>
            <a:ext cx="2895600" cy="70692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3" name="Text Placeholder 54">
            <a:extLst>
              <a:ext uri="{FF2B5EF4-FFF2-40B4-BE49-F238E27FC236}">
                <a16:creationId xmlns:a16="http://schemas.microsoft.com/office/drawing/2014/main" id="{7BA17ABB-BE9F-91CF-620D-A3FEEB278AA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676650" y="4546944"/>
            <a:ext cx="1104900" cy="275238"/>
          </a:xfrm>
          <a:prstGeom prst="rect">
            <a:avLst/>
          </a:prstGeom>
        </p:spPr>
        <p:txBody>
          <a:bodyPr lIns="18000" tIns="18000" rIns="18000" bIns="18000" anchor="ctr"/>
          <a:lstStyle>
            <a:lvl1pPr marL="0" indent="0" algn="ctr">
              <a:spcBef>
                <a:spcPts val="0"/>
              </a:spcBef>
              <a:buNone/>
              <a:defRPr lang="en-US" sz="1400" b="1" kern="1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$$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CA19579-68BB-1C0D-EAB9-B9B8F936D124}"/>
              </a:ext>
            </a:extLst>
          </p:cNvPr>
          <p:cNvSpPr/>
          <p:nvPr userDrawn="1"/>
        </p:nvSpPr>
        <p:spPr>
          <a:xfrm>
            <a:off x="3676650" y="6748309"/>
            <a:ext cx="1104900" cy="2859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 b="1" dirty="0">
              <a:latin typeface="+mj-lt"/>
            </a:endParaRP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0967CDA4-7817-DABB-4925-FF5B6016120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591128" y="5626357"/>
            <a:ext cx="2895600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Gold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C9EE6D5-D17F-C52B-1289-92A4A223FAB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591128" y="5955660"/>
            <a:ext cx="2895600" cy="70692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23C690FF-5DC8-A31F-2196-3A3DB47DEDB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676650" y="6759030"/>
            <a:ext cx="1104900" cy="275238"/>
          </a:xfrm>
          <a:prstGeom prst="rect">
            <a:avLst/>
          </a:prstGeom>
        </p:spPr>
        <p:txBody>
          <a:bodyPr lIns="18000" tIns="18000" rIns="18000" bIns="18000" anchor="ctr"/>
          <a:lstStyle>
            <a:lvl1pPr marL="0" indent="0" algn="ctr">
              <a:spcBef>
                <a:spcPts val="0"/>
              </a:spcBef>
              <a:buNone/>
              <a:defRPr lang="en-US" sz="1400" b="1" kern="1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$$</a:t>
            </a:r>
          </a:p>
        </p:txBody>
      </p:sp>
    </p:spTree>
    <p:extLst>
      <p:ext uri="{BB962C8B-B14F-4D97-AF65-F5344CB8AC3E}">
        <p14:creationId xmlns:p14="http://schemas.microsoft.com/office/powerpoint/2010/main" val="427161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54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 Pro Cond Light" panose="02040306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112">
          <p15:clr>
            <a:srgbClr val="F26B43"/>
          </p15:clr>
        </p15:guide>
        <p15:guide id="3" pos="4224">
          <p15:clr>
            <a:srgbClr val="F26B43"/>
          </p15:clr>
        </p15:guide>
        <p15:guide id="4" pos="144">
          <p15:clr>
            <a:srgbClr val="5ACBF0"/>
          </p15:clr>
        </p15:guide>
        <p15:guide id="6" pos="6192">
          <p15:clr>
            <a:srgbClr val="5ACBF0"/>
          </p15:clr>
        </p15:guide>
        <p15:guide id="8" orient="horz" pos="144">
          <p15:clr>
            <a:srgbClr val="5ACBF0"/>
          </p15:clr>
        </p15:guide>
        <p15:guide id="9" orient="horz" pos="4752">
          <p15:clr>
            <a:srgbClr val="5ACBF0"/>
          </p15:clr>
        </p15:guide>
        <p15:guide id="10" pos="1968">
          <p15:clr>
            <a:srgbClr val="5ACBF0"/>
          </p15:clr>
        </p15:guide>
        <p15:guide id="11" pos="2256">
          <p15:clr>
            <a:srgbClr val="5ACBF0"/>
          </p15:clr>
        </p15:guide>
        <p15:guide id="12" pos="4080">
          <p15:clr>
            <a:srgbClr val="5ACBF0"/>
          </p15:clr>
        </p15:guide>
        <p15:guide id="13" pos="4368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Placeholder 19" descr="A person sitting on a rock overlooking a body of water&#10;&#10;Description automatically generated">
            <a:extLst>
              <a:ext uri="{FF2B5EF4-FFF2-40B4-BE49-F238E27FC236}">
                <a16:creationId xmlns:a16="http://schemas.microsoft.com/office/drawing/2014/main" id="{ABFF0644-5DE9-AA62-BFA9-C82470A67F6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2AC07-3021-BCC1-C6D1-C67391233ED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IN" dirty="0"/>
              <a:t>TIME TO TRAVEL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E4EAAB-3AA2-8341-D617-FDEA4838F3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N" dirty="0"/>
              <a:t>CLICK TO ADD SUBTITLE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33AD67-9373-2B11-8794-F269BA86E1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/>
              <a:t>CONTACT US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A1478C9-ADD9-E8FB-FAD8-6022B0C4FA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IN" dirty="0"/>
              <a:t>Lorem ipsum </a:t>
            </a:r>
            <a:r>
              <a:rPr lang="en-IN" dirty="0" err="1"/>
              <a:t>dolor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, </a:t>
            </a:r>
            <a:r>
              <a:rPr lang="en-IN" dirty="0" err="1"/>
              <a:t>consectetur</a:t>
            </a:r>
            <a:r>
              <a:rPr lang="en-IN" dirty="0"/>
              <a:t> </a:t>
            </a:r>
            <a:r>
              <a:rPr lang="en-IN" dirty="0" err="1"/>
              <a:t>adipiscing</a:t>
            </a:r>
            <a:r>
              <a:rPr lang="en-IN" dirty="0"/>
              <a:t> </a:t>
            </a:r>
            <a:r>
              <a:rPr lang="en-IN" dirty="0" err="1"/>
              <a:t>elit</a:t>
            </a:r>
            <a:r>
              <a:rPr lang="en-IN" dirty="0"/>
              <a:t>. Cras </a:t>
            </a:r>
            <a:r>
              <a:rPr lang="en-IN" dirty="0" err="1"/>
              <a:t>quam</a:t>
            </a:r>
            <a:r>
              <a:rPr lang="en-IN" dirty="0"/>
              <a:t> </a:t>
            </a:r>
            <a:r>
              <a:rPr lang="en-IN" dirty="0" err="1"/>
              <a:t>velit</a:t>
            </a:r>
            <a:r>
              <a:rPr lang="en-IN" dirty="0"/>
              <a:t>, </a:t>
            </a:r>
            <a:r>
              <a:rPr lang="en-IN" dirty="0" err="1"/>
              <a:t>mollis</a:t>
            </a:r>
            <a:r>
              <a:rPr lang="en-IN" dirty="0"/>
              <a:t> a </a:t>
            </a:r>
            <a:r>
              <a:rPr lang="en-IN" dirty="0" err="1"/>
              <a:t>risus</a:t>
            </a:r>
            <a:r>
              <a:rPr lang="en-IN" dirty="0"/>
              <a:t> in, fermentum </a:t>
            </a:r>
            <a:r>
              <a:rPr lang="en-IN" dirty="0" err="1"/>
              <a:t>dignissim</a:t>
            </a:r>
            <a:r>
              <a:rPr lang="en-IN" dirty="0"/>
              <a:t> </a:t>
            </a:r>
            <a:r>
              <a:rPr lang="en-IN" dirty="0" err="1"/>
              <a:t>tellus</a:t>
            </a:r>
            <a:r>
              <a:rPr lang="en-IN" dirty="0"/>
              <a:t>.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17C5C2-1A85-C11D-3972-EED2880D1DB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IN" dirty="0"/>
              <a:t>HAPPY CLIENT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4EFFE3-4757-EE63-40B2-2FD54F2C97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IN" dirty="0"/>
              <a:t>www.abcd.com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71A7E04-7ED8-1DD3-3BBF-93C1FA9940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N" dirty="0"/>
              <a:t>123 Street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E6B47BF-AF15-2DAA-F1DC-91416E148AC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IN" dirty="0"/>
              <a:t>1234567890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7337564-A3A8-9B2F-716B-239B4FE0494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IN" dirty="0"/>
              <a:t>abcd@gmail.com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E42F57E-3347-2100-B81D-AEBF15ABC78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IN" dirty="0"/>
              <a:t>Lorem ipsum </a:t>
            </a:r>
            <a:r>
              <a:rPr lang="en-IN" dirty="0" err="1"/>
              <a:t>dolor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, </a:t>
            </a:r>
            <a:r>
              <a:rPr lang="en-IN" dirty="0" err="1"/>
              <a:t>consectetur</a:t>
            </a:r>
            <a:r>
              <a:rPr lang="en-IN" dirty="0"/>
              <a:t> </a:t>
            </a:r>
            <a:r>
              <a:rPr lang="en-IN" dirty="0" err="1"/>
              <a:t>adipiscing</a:t>
            </a:r>
            <a:r>
              <a:rPr lang="en-IN" dirty="0"/>
              <a:t> </a:t>
            </a:r>
            <a:r>
              <a:rPr lang="en-IN" dirty="0" err="1"/>
              <a:t>elit</a:t>
            </a:r>
            <a:r>
              <a:rPr lang="en-IN" dirty="0"/>
              <a:t>. Cras </a:t>
            </a:r>
            <a:r>
              <a:rPr lang="en-IN" dirty="0" err="1"/>
              <a:t>quam</a:t>
            </a:r>
            <a:r>
              <a:rPr lang="en-IN" dirty="0"/>
              <a:t> </a:t>
            </a:r>
            <a:r>
              <a:rPr lang="en-IN" dirty="0" err="1"/>
              <a:t>velit</a:t>
            </a:r>
            <a:r>
              <a:rPr lang="en-IN" dirty="0"/>
              <a:t>, </a:t>
            </a:r>
            <a:r>
              <a:rPr lang="en-IN" dirty="0" err="1"/>
              <a:t>mollis</a:t>
            </a:r>
            <a:r>
              <a:rPr lang="en-IN" dirty="0"/>
              <a:t> a </a:t>
            </a:r>
            <a:r>
              <a:rPr lang="en-IN" dirty="0" err="1"/>
              <a:t>risus</a:t>
            </a:r>
            <a:r>
              <a:rPr lang="en-IN" dirty="0"/>
              <a:t> in, fermentum </a:t>
            </a:r>
            <a:r>
              <a:rPr lang="en-IN" dirty="0" err="1"/>
              <a:t>dignissim</a:t>
            </a:r>
            <a:r>
              <a:rPr lang="en-IN" dirty="0"/>
              <a:t> </a:t>
            </a:r>
            <a:r>
              <a:rPr lang="en-IN" dirty="0" err="1"/>
              <a:t>tellus</a:t>
            </a:r>
            <a:r>
              <a:rPr lang="en-IN" dirty="0"/>
              <a:t>. </a:t>
            </a:r>
          </a:p>
          <a:p>
            <a:r>
              <a:rPr lang="en-IN" b="1" dirty="0"/>
              <a:t>Client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59E70C2-0762-6016-4EFD-4DE3DADD968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IN" dirty="0"/>
              <a:t>Lorem ipsum </a:t>
            </a:r>
            <a:r>
              <a:rPr lang="en-IN" dirty="0" err="1"/>
              <a:t>dolor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, </a:t>
            </a:r>
            <a:r>
              <a:rPr lang="en-IN" dirty="0" err="1"/>
              <a:t>consectetur</a:t>
            </a:r>
            <a:r>
              <a:rPr lang="en-IN" dirty="0"/>
              <a:t> </a:t>
            </a:r>
            <a:r>
              <a:rPr lang="en-IN" dirty="0" err="1"/>
              <a:t>adipiscing</a:t>
            </a:r>
            <a:r>
              <a:rPr lang="en-IN" dirty="0"/>
              <a:t> </a:t>
            </a:r>
            <a:r>
              <a:rPr lang="en-IN" dirty="0" err="1"/>
              <a:t>elit</a:t>
            </a:r>
            <a:r>
              <a:rPr lang="en-IN" dirty="0"/>
              <a:t>. Cras </a:t>
            </a:r>
            <a:r>
              <a:rPr lang="en-IN" dirty="0" err="1"/>
              <a:t>quam</a:t>
            </a:r>
            <a:r>
              <a:rPr lang="en-IN" dirty="0"/>
              <a:t> </a:t>
            </a:r>
            <a:r>
              <a:rPr lang="en-IN" dirty="0" err="1"/>
              <a:t>velit</a:t>
            </a:r>
            <a:r>
              <a:rPr lang="en-IN" dirty="0"/>
              <a:t>, </a:t>
            </a:r>
            <a:r>
              <a:rPr lang="en-IN" dirty="0" err="1"/>
              <a:t>mollis</a:t>
            </a:r>
            <a:r>
              <a:rPr lang="en-IN" dirty="0"/>
              <a:t> a </a:t>
            </a:r>
            <a:r>
              <a:rPr lang="en-IN" dirty="0" err="1"/>
              <a:t>risus</a:t>
            </a:r>
            <a:r>
              <a:rPr lang="en-IN" dirty="0"/>
              <a:t> in, fermentum </a:t>
            </a:r>
            <a:r>
              <a:rPr lang="en-IN" dirty="0" err="1"/>
              <a:t>dignissim</a:t>
            </a:r>
            <a:r>
              <a:rPr lang="en-IN" dirty="0"/>
              <a:t> </a:t>
            </a:r>
            <a:r>
              <a:rPr lang="en-IN" dirty="0" err="1"/>
              <a:t>tellus</a:t>
            </a:r>
            <a:r>
              <a:rPr lang="en-IN" dirty="0"/>
              <a:t>. </a:t>
            </a:r>
          </a:p>
          <a:p>
            <a:r>
              <a:rPr lang="en-IN" b="1" dirty="0"/>
              <a:t>Client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F1148A0-0D96-B703-E6A6-16D514BBE4A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IN" dirty="0"/>
              <a:t>Lorem ipsum </a:t>
            </a:r>
            <a:r>
              <a:rPr lang="en-IN" dirty="0" err="1"/>
              <a:t>dolor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, </a:t>
            </a:r>
            <a:r>
              <a:rPr lang="en-IN" dirty="0" err="1"/>
              <a:t>consectetur</a:t>
            </a:r>
            <a:r>
              <a:rPr lang="en-IN" dirty="0"/>
              <a:t> </a:t>
            </a:r>
            <a:r>
              <a:rPr lang="en-IN" dirty="0" err="1"/>
              <a:t>adipiscing</a:t>
            </a:r>
            <a:r>
              <a:rPr lang="en-IN" dirty="0"/>
              <a:t> </a:t>
            </a:r>
            <a:r>
              <a:rPr lang="en-IN" dirty="0" err="1"/>
              <a:t>elit</a:t>
            </a:r>
            <a:r>
              <a:rPr lang="en-IN" dirty="0"/>
              <a:t>. Cras </a:t>
            </a:r>
            <a:r>
              <a:rPr lang="en-IN" dirty="0" err="1"/>
              <a:t>quam</a:t>
            </a:r>
            <a:r>
              <a:rPr lang="en-IN" dirty="0"/>
              <a:t> </a:t>
            </a:r>
            <a:r>
              <a:rPr lang="en-IN" dirty="0" err="1"/>
              <a:t>velit</a:t>
            </a:r>
            <a:r>
              <a:rPr lang="en-IN" dirty="0"/>
              <a:t>, </a:t>
            </a:r>
            <a:r>
              <a:rPr lang="en-IN" dirty="0" err="1"/>
              <a:t>mollis</a:t>
            </a:r>
            <a:r>
              <a:rPr lang="en-IN" dirty="0"/>
              <a:t> a </a:t>
            </a:r>
            <a:r>
              <a:rPr lang="en-IN" dirty="0" err="1"/>
              <a:t>risus</a:t>
            </a:r>
            <a:r>
              <a:rPr lang="en-IN" dirty="0"/>
              <a:t> in, fermentum </a:t>
            </a:r>
            <a:r>
              <a:rPr lang="en-IN" dirty="0" err="1"/>
              <a:t>dignissim</a:t>
            </a:r>
            <a:r>
              <a:rPr lang="en-IN" dirty="0"/>
              <a:t> </a:t>
            </a:r>
            <a:r>
              <a:rPr lang="en-IN" dirty="0" err="1"/>
              <a:t>tellus</a:t>
            </a:r>
            <a:r>
              <a:rPr lang="en-IN" dirty="0"/>
              <a:t>. </a:t>
            </a:r>
          </a:p>
          <a:p>
            <a:r>
              <a:rPr lang="en-IN" b="1" dirty="0"/>
              <a:t>Client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1682725-3FD8-AF30-ED78-8859DBAC4B7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IN" dirty="0"/>
              <a:t>Lorem ipsum </a:t>
            </a:r>
            <a:r>
              <a:rPr lang="en-IN" dirty="0" err="1"/>
              <a:t>dolor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, </a:t>
            </a:r>
            <a:r>
              <a:rPr lang="en-IN" dirty="0" err="1"/>
              <a:t>consectetur</a:t>
            </a:r>
            <a:r>
              <a:rPr lang="en-IN" dirty="0"/>
              <a:t> </a:t>
            </a:r>
            <a:r>
              <a:rPr lang="en-IN" dirty="0" err="1"/>
              <a:t>adipiscing</a:t>
            </a:r>
            <a:r>
              <a:rPr lang="en-IN" dirty="0"/>
              <a:t> </a:t>
            </a:r>
            <a:r>
              <a:rPr lang="en-IN" dirty="0" err="1"/>
              <a:t>elit</a:t>
            </a:r>
            <a:r>
              <a:rPr lang="en-IN" dirty="0"/>
              <a:t>. Cras </a:t>
            </a:r>
            <a:r>
              <a:rPr lang="en-IN" dirty="0" err="1"/>
              <a:t>quam</a:t>
            </a:r>
            <a:r>
              <a:rPr lang="en-IN" dirty="0"/>
              <a:t> </a:t>
            </a:r>
            <a:r>
              <a:rPr lang="en-IN" dirty="0" err="1"/>
              <a:t>velit</a:t>
            </a:r>
            <a:r>
              <a:rPr lang="en-IN" dirty="0"/>
              <a:t>, </a:t>
            </a:r>
            <a:r>
              <a:rPr lang="en-IN" dirty="0" err="1"/>
              <a:t>mollis</a:t>
            </a:r>
            <a:r>
              <a:rPr lang="en-IN" dirty="0"/>
              <a:t> a </a:t>
            </a:r>
            <a:r>
              <a:rPr lang="en-IN" dirty="0" err="1"/>
              <a:t>risus</a:t>
            </a:r>
            <a:r>
              <a:rPr lang="en-IN" dirty="0"/>
              <a:t> in, fermentum </a:t>
            </a:r>
            <a:r>
              <a:rPr lang="en-IN" dirty="0" err="1"/>
              <a:t>dignissim</a:t>
            </a:r>
            <a:r>
              <a:rPr lang="en-IN" dirty="0"/>
              <a:t> </a:t>
            </a:r>
            <a:r>
              <a:rPr lang="en-IN" dirty="0" err="1"/>
              <a:t>tellus</a:t>
            </a:r>
            <a:r>
              <a:rPr lang="en-IN" dirty="0"/>
              <a:t>. </a:t>
            </a:r>
          </a:p>
          <a:p>
            <a:r>
              <a:rPr lang="en-IN" b="1" dirty="0"/>
              <a:t>Client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5E8420A-5C3D-055B-3D4A-5C0D3A73CB3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IN" dirty="0"/>
              <a:t>Lorem ipsum </a:t>
            </a:r>
            <a:r>
              <a:rPr lang="en-IN" dirty="0" err="1"/>
              <a:t>dolor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, </a:t>
            </a:r>
            <a:r>
              <a:rPr lang="en-IN" dirty="0" err="1"/>
              <a:t>consectetur</a:t>
            </a:r>
            <a:r>
              <a:rPr lang="en-IN" dirty="0"/>
              <a:t> </a:t>
            </a:r>
            <a:r>
              <a:rPr lang="en-IN" dirty="0" err="1"/>
              <a:t>adipiscing</a:t>
            </a:r>
            <a:r>
              <a:rPr lang="en-IN" dirty="0"/>
              <a:t> </a:t>
            </a:r>
            <a:r>
              <a:rPr lang="en-IN" dirty="0" err="1"/>
              <a:t>elit</a:t>
            </a:r>
            <a:r>
              <a:rPr lang="en-IN" dirty="0"/>
              <a:t>. Cras </a:t>
            </a:r>
            <a:r>
              <a:rPr lang="en-IN" dirty="0" err="1"/>
              <a:t>quam</a:t>
            </a:r>
            <a:r>
              <a:rPr lang="en-IN" dirty="0"/>
              <a:t> </a:t>
            </a:r>
            <a:r>
              <a:rPr lang="en-IN" dirty="0" err="1"/>
              <a:t>velit</a:t>
            </a:r>
            <a:r>
              <a:rPr lang="en-IN" dirty="0"/>
              <a:t>, </a:t>
            </a:r>
            <a:r>
              <a:rPr lang="en-IN" dirty="0" err="1"/>
              <a:t>mollis</a:t>
            </a:r>
            <a:r>
              <a:rPr lang="en-IN" dirty="0"/>
              <a:t> a </a:t>
            </a:r>
            <a:r>
              <a:rPr lang="en-IN" dirty="0" err="1"/>
              <a:t>risus</a:t>
            </a:r>
            <a:r>
              <a:rPr lang="en-IN" dirty="0"/>
              <a:t> in, fermentum </a:t>
            </a:r>
            <a:r>
              <a:rPr lang="en-IN" dirty="0" err="1"/>
              <a:t>dignissim</a:t>
            </a:r>
            <a:r>
              <a:rPr lang="en-IN" dirty="0"/>
              <a:t> </a:t>
            </a:r>
            <a:r>
              <a:rPr lang="en-IN" dirty="0" err="1"/>
              <a:t>tellus</a:t>
            </a:r>
            <a:r>
              <a:rPr lang="en-IN" dirty="0"/>
              <a:t>. </a:t>
            </a:r>
          </a:p>
          <a:p>
            <a:r>
              <a:rPr lang="en-IN" b="1" dirty="0"/>
              <a:t>Client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0F92B77-E3F3-3FC0-AB28-C3B6A4B819C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IN" dirty="0"/>
              <a:t>Lorem ipsum </a:t>
            </a:r>
            <a:r>
              <a:rPr lang="en-IN" dirty="0" err="1"/>
              <a:t>dolor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, </a:t>
            </a:r>
            <a:r>
              <a:rPr lang="en-IN" dirty="0" err="1"/>
              <a:t>consectetur</a:t>
            </a:r>
            <a:r>
              <a:rPr lang="en-IN" dirty="0"/>
              <a:t> </a:t>
            </a:r>
            <a:r>
              <a:rPr lang="en-IN" dirty="0" err="1"/>
              <a:t>adipiscing</a:t>
            </a:r>
            <a:r>
              <a:rPr lang="en-IN" dirty="0"/>
              <a:t> </a:t>
            </a:r>
            <a:r>
              <a:rPr lang="en-IN" dirty="0" err="1"/>
              <a:t>elit</a:t>
            </a:r>
            <a:r>
              <a:rPr lang="en-IN" dirty="0"/>
              <a:t>. Cras </a:t>
            </a:r>
            <a:r>
              <a:rPr lang="en-IN" dirty="0" err="1"/>
              <a:t>quam</a:t>
            </a:r>
            <a:r>
              <a:rPr lang="en-IN" dirty="0"/>
              <a:t> </a:t>
            </a:r>
            <a:r>
              <a:rPr lang="en-IN" dirty="0" err="1"/>
              <a:t>velit</a:t>
            </a:r>
            <a:r>
              <a:rPr lang="en-IN" dirty="0"/>
              <a:t>, </a:t>
            </a:r>
            <a:r>
              <a:rPr lang="en-IN" dirty="0" err="1"/>
              <a:t>mollis</a:t>
            </a:r>
            <a:r>
              <a:rPr lang="en-IN" dirty="0"/>
              <a:t> a </a:t>
            </a:r>
            <a:r>
              <a:rPr lang="en-IN" dirty="0" err="1"/>
              <a:t>risus</a:t>
            </a:r>
            <a:r>
              <a:rPr lang="en-IN" dirty="0"/>
              <a:t> in, fermentum </a:t>
            </a:r>
            <a:r>
              <a:rPr lang="en-IN" dirty="0" err="1"/>
              <a:t>dignissim</a:t>
            </a:r>
            <a:r>
              <a:rPr lang="en-IN" dirty="0"/>
              <a:t> </a:t>
            </a:r>
            <a:r>
              <a:rPr lang="en-IN" dirty="0" err="1"/>
              <a:t>tellus</a:t>
            </a:r>
            <a:r>
              <a:rPr lang="en-IN" dirty="0"/>
              <a:t>. </a:t>
            </a:r>
          </a:p>
          <a:p>
            <a:r>
              <a:rPr lang="en-IN" b="1" dirty="0"/>
              <a:t>Client</a:t>
            </a:r>
          </a:p>
        </p:txBody>
      </p:sp>
      <p:pic>
        <p:nvPicPr>
          <p:cNvPr id="21" name="Picture 2" descr="Logos PNGs for Free Download">
            <a:extLst>
              <a:ext uri="{FF2B5EF4-FFF2-40B4-BE49-F238E27FC236}">
                <a16:creationId xmlns:a16="http://schemas.microsoft.com/office/drawing/2014/main" id="{70ADB62F-A52D-5D3C-E9CB-559EECBE1B3A}"/>
              </a:ext>
            </a:extLst>
          </p:cNvPr>
          <p:cNvPicPr>
            <a:picLocks noGrp="1" noChangeAspect="1" noChangeArrowheads="1"/>
          </p:cNvPicPr>
          <p:nvPr>
            <p:ph type="pic" sz="quarter" idx="1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877" t="1168" r="-60877" b="1168"/>
          <a:stretch/>
        </p:blipFill>
        <p:spPr bwMode="auto">
          <a:xfrm>
            <a:off x="7454900" y="663575"/>
            <a:ext cx="1858963" cy="61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81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Placeholder 88" descr="A group of people dancing on a beach&#10;&#10;Description automatically generated">
            <a:extLst>
              <a:ext uri="{FF2B5EF4-FFF2-40B4-BE49-F238E27FC236}">
                <a16:creationId xmlns:a16="http://schemas.microsoft.com/office/drawing/2014/main" id="{42E9CF5D-DBF7-53B1-2252-0754DDDF13E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9198" y="3090206"/>
            <a:ext cx="5029201" cy="4682194"/>
          </a:xfrm>
        </p:spPr>
      </p:pic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6CBA5B8D-05F1-50D8-21C2-15D3664361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1400" y="468522"/>
            <a:ext cx="2895600" cy="522078"/>
          </a:xfrm>
        </p:spPr>
        <p:txBody>
          <a:bodyPr/>
          <a:lstStyle/>
          <a:p>
            <a:r>
              <a:rPr lang="en-IN" dirty="0"/>
              <a:t>OUR PACKAGES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346FFAE-EF0A-3517-B5E2-00C8BA22BFA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38328" y="468522"/>
            <a:ext cx="2895600" cy="522078"/>
          </a:xfrm>
        </p:spPr>
        <p:txBody>
          <a:bodyPr>
            <a:noAutofit/>
          </a:bodyPr>
          <a:lstStyle/>
          <a:p>
            <a:r>
              <a:rPr lang="en-IN" dirty="0"/>
              <a:t>TRAVEL DESTINATIONS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12E8955-6343-86D4-DD4A-1955BE36FA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43928" y="468522"/>
            <a:ext cx="2895600" cy="522078"/>
          </a:xfrm>
        </p:spPr>
        <p:txBody>
          <a:bodyPr/>
          <a:lstStyle/>
          <a:p>
            <a:r>
              <a:rPr lang="en-IN" dirty="0"/>
              <a:t>TRAVEL TIPS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8F1898D-6849-EF32-8C9A-29560E88B2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43928" y="1206660"/>
            <a:ext cx="2895600" cy="2088990"/>
          </a:xfrm>
        </p:spPr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</p:txBody>
      </p:sp>
      <p:sp>
        <p:nvSpPr>
          <p:cNvPr id="82" name="Picture Placeholder 81">
            <a:extLst>
              <a:ext uri="{FF2B5EF4-FFF2-40B4-BE49-F238E27FC236}">
                <a16:creationId xmlns:a16="http://schemas.microsoft.com/office/drawing/2014/main" id="{4A464E1A-A8A1-B1FF-EBF2-A97B7E0F638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3" name="Picture Placeholder 82">
            <a:extLst>
              <a:ext uri="{FF2B5EF4-FFF2-40B4-BE49-F238E27FC236}">
                <a16:creationId xmlns:a16="http://schemas.microsoft.com/office/drawing/2014/main" id="{9878C720-7CE4-9B16-4210-0919DE9B171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4" name="Picture Placeholder 83">
            <a:extLst>
              <a:ext uri="{FF2B5EF4-FFF2-40B4-BE49-F238E27FC236}">
                <a16:creationId xmlns:a16="http://schemas.microsoft.com/office/drawing/2014/main" id="{4600FAF3-F9C4-CEE4-2185-9A607568D1B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F6C2125-61FC-4A34-70AC-34924A7C92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7730" y="2259201"/>
            <a:ext cx="2454107" cy="285846"/>
          </a:xfrm>
        </p:spPr>
        <p:txBody>
          <a:bodyPr/>
          <a:lstStyle/>
          <a:p>
            <a:r>
              <a:rPr lang="en-IN" dirty="0"/>
              <a:t>Destinations 1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31935E73-E033-1B7F-D6FE-09302523D8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7730" y="2588504"/>
            <a:ext cx="2454107" cy="529249"/>
          </a:xfrm>
        </p:spPr>
        <p:txBody>
          <a:bodyPr/>
          <a:lstStyle/>
          <a:p>
            <a:r>
              <a:rPr lang="en-IN" dirty="0"/>
              <a:t>Lorem ipsum </a:t>
            </a:r>
            <a:r>
              <a:rPr lang="en-IN" dirty="0" err="1"/>
              <a:t>dolor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, </a:t>
            </a:r>
            <a:r>
              <a:rPr lang="en-IN" dirty="0" err="1"/>
              <a:t>consectetur</a:t>
            </a:r>
            <a:r>
              <a:rPr lang="en-IN" dirty="0"/>
              <a:t> </a:t>
            </a:r>
            <a:r>
              <a:rPr lang="en-IN" dirty="0" err="1"/>
              <a:t>adipiscing</a:t>
            </a:r>
            <a:r>
              <a:rPr lang="en-IN" dirty="0"/>
              <a:t> </a:t>
            </a:r>
            <a:r>
              <a:rPr lang="en-IN" dirty="0" err="1"/>
              <a:t>elit</a:t>
            </a:r>
            <a:r>
              <a:rPr lang="en-IN" dirty="0"/>
              <a:t>. Cras </a:t>
            </a:r>
            <a:r>
              <a:rPr lang="en-IN" dirty="0" err="1"/>
              <a:t>quam</a:t>
            </a:r>
            <a:r>
              <a:rPr lang="en-IN" dirty="0"/>
              <a:t> </a:t>
            </a:r>
            <a:r>
              <a:rPr lang="en-IN" dirty="0" err="1"/>
              <a:t>velit</a:t>
            </a:r>
            <a:r>
              <a:rPr lang="en-IN" dirty="0"/>
              <a:t>, </a:t>
            </a:r>
            <a:r>
              <a:rPr lang="en-IN" dirty="0" err="1"/>
              <a:t>mollis</a:t>
            </a:r>
            <a:r>
              <a:rPr lang="en-IN" dirty="0"/>
              <a:t> a </a:t>
            </a:r>
            <a:r>
              <a:rPr lang="en-IN" dirty="0" err="1"/>
              <a:t>risus</a:t>
            </a:r>
            <a:r>
              <a:rPr lang="en-IN" dirty="0"/>
              <a:t> in, fermentum </a:t>
            </a:r>
            <a:r>
              <a:rPr lang="en-IN" dirty="0" err="1"/>
              <a:t>dignissim</a:t>
            </a:r>
            <a:r>
              <a:rPr lang="en-IN" dirty="0"/>
              <a:t> </a:t>
            </a:r>
            <a:r>
              <a:rPr lang="en-IN" dirty="0" err="1"/>
              <a:t>tellus</a:t>
            </a:r>
            <a:r>
              <a:rPr lang="en-IN" dirty="0"/>
              <a:t>. 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B8B7AFB0-7F6D-B971-4E44-52A08DD7A9F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37730" y="4470747"/>
            <a:ext cx="2454107" cy="285846"/>
          </a:xfrm>
        </p:spPr>
        <p:txBody>
          <a:bodyPr/>
          <a:lstStyle/>
          <a:p>
            <a:r>
              <a:rPr lang="en-IN" dirty="0"/>
              <a:t>Destinations 2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A46583F-5ED8-4BCC-C0E5-7D4A887EAD2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37730" y="4800050"/>
            <a:ext cx="2454107" cy="529249"/>
          </a:xfrm>
        </p:spPr>
        <p:txBody>
          <a:bodyPr/>
          <a:lstStyle/>
          <a:p>
            <a:r>
              <a:rPr lang="en-IN" dirty="0"/>
              <a:t>Lorem ipsum </a:t>
            </a:r>
            <a:r>
              <a:rPr lang="en-IN" dirty="0" err="1"/>
              <a:t>dolor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, </a:t>
            </a:r>
            <a:r>
              <a:rPr lang="en-IN" dirty="0" err="1"/>
              <a:t>consectetur</a:t>
            </a:r>
            <a:r>
              <a:rPr lang="en-IN" dirty="0"/>
              <a:t> </a:t>
            </a:r>
            <a:r>
              <a:rPr lang="en-IN" dirty="0" err="1"/>
              <a:t>adipiscing</a:t>
            </a:r>
            <a:r>
              <a:rPr lang="en-IN" dirty="0"/>
              <a:t> </a:t>
            </a:r>
            <a:r>
              <a:rPr lang="en-IN" dirty="0" err="1"/>
              <a:t>elit</a:t>
            </a:r>
            <a:r>
              <a:rPr lang="en-IN" dirty="0"/>
              <a:t>. Cras </a:t>
            </a:r>
            <a:r>
              <a:rPr lang="en-IN" dirty="0" err="1"/>
              <a:t>quam</a:t>
            </a:r>
            <a:r>
              <a:rPr lang="en-IN" dirty="0"/>
              <a:t> </a:t>
            </a:r>
            <a:r>
              <a:rPr lang="en-IN" dirty="0" err="1"/>
              <a:t>velit</a:t>
            </a:r>
            <a:r>
              <a:rPr lang="en-IN" dirty="0"/>
              <a:t>, </a:t>
            </a:r>
            <a:r>
              <a:rPr lang="en-IN" dirty="0" err="1"/>
              <a:t>mollis</a:t>
            </a:r>
            <a:r>
              <a:rPr lang="en-IN" dirty="0"/>
              <a:t> a </a:t>
            </a:r>
            <a:r>
              <a:rPr lang="en-IN" dirty="0" err="1"/>
              <a:t>risus</a:t>
            </a:r>
            <a:r>
              <a:rPr lang="en-IN" dirty="0"/>
              <a:t> in, fermentum </a:t>
            </a:r>
            <a:r>
              <a:rPr lang="en-IN" dirty="0" err="1"/>
              <a:t>dignissim</a:t>
            </a:r>
            <a:r>
              <a:rPr lang="en-IN" dirty="0"/>
              <a:t> </a:t>
            </a:r>
            <a:r>
              <a:rPr lang="en-IN" dirty="0" err="1"/>
              <a:t>tellus</a:t>
            </a:r>
            <a:r>
              <a:rPr lang="en-IN" dirty="0"/>
              <a:t>. 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9C9499B-6BEF-460C-8843-CB4A93C3BEF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7730" y="6685247"/>
            <a:ext cx="2454107" cy="285846"/>
          </a:xfrm>
        </p:spPr>
        <p:txBody>
          <a:bodyPr/>
          <a:lstStyle/>
          <a:p>
            <a:r>
              <a:rPr lang="en-IN" dirty="0"/>
              <a:t>Destinations 3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4AC282C9-111D-DD42-D47A-C0185FB5949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37730" y="7014550"/>
            <a:ext cx="2454107" cy="529249"/>
          </a:xfrm>
        </p:spPr>
        <p:txBody>
          <a:bodyPr/>
          <a:lstStyle/>
          <a:p>
            <a:r>
              <a:rPr lang="en-IN" dirty="0"/>
              <a:t>Lorem ipsum </a:t>
            </a:r>
            <a:r>
              <a:rPr lang="en-IN" dirty="0" err="1"/>
              <a:t>dolor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, </a:t>
            </a:r>
            <a:r>
              <a:rPr lang="en-IN" dirty="0" err="1"/>
              <a:t>consectetur</a:t>
            </a:r>
            <a:r>
              <a:rPr lang="en-IN" dirty="0"/>
              <a:t> </a:t>
            </a:r>
            <a:r>
              <a:rPr lang="en-IN" dirty="0" err="1"/>
              <a:t>adipiscing</a:t>
            </a:r>
            <a:r>
              <a:rPr lang="en-IN" dirty="0"/>
              <a:t> </a:t>
            </a:r>
            <a:r>
              <a:rPr lang="en-IN" dirty="0" err="1"/>
              <a:t>elit</a:t>
            </a:r>
            <a:r>
              <a:rPr lang="en-IN" dirty="0"/>
              <a:t>. Cras </a:t>
            </a:r>
            <a:r>
              <a:rPr lang="en-IN" dirty="0" err="1"/>
              <a:t>quam</a:t>
            </a:r>
            <a:r>
              <a:rPr lang="en-IN" dirty="0"/>
              <a:t> </a:t>
            </a:r>
            <a:r>
              <a:rPr lang="en-IN" dirty="0" err="1"/>
              <a:t>velit</a:t>
            </a:r>
            <a:r>
              <a:rPr lang="en-IN" dirty="0"/>
              <a:t>, </a:t>
            </a:r>
            <a:r>
              <a:rPr lang="en-IN" dirty="0" err="1"/>
              <a:t>mollis</a:t>
            </a:r>
            <a:r>
              <a:rPr lang="en-IN" dirty="0"/>
              <a:t> a </a:t>
            </a:r>
            <a:r>
              <a:rPr lang="en-IN" dirty="0" err="1"/>
              <a:t>risus</a:t>
            </a:r>
            <a:r>
              <a:rPr lang="en-IN" dirty="0"/>
              <a:t> in, fermentum </a:t>
            </a:r>
            <a:r>
              <a:rPr lang="en-IN" dirty="0" err="1"/>
              <a:t>dignissim</a:t>
            </a:r>
            <a:r>
              <a:rPr lang="en-IN" dirty="0"/>
              <a:t> </a:t>
            </a:r>
            <a:r>
              <a:rPr lang="en-IN" dirty="0" err="1"/>
              <a:t>tellus</a:t>
            </a:r>
            <a:r>
              <a:rPr lang="en-IN" dirty="0"/>
              <a:t>. 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8CBFDF06-18DB-1395-DC22-EF4159697F4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591128" y="1202148"/>
            <a:ext cx="2895600" cy="285846"/>
          </a:xfrm>
        </p:spPr>
        <p:txBody>
          <a:bodyPr/>
          <a:lstStyle/>
          <a:p>
            <a:r>
              <a:rPr lang="en-IN" dirty="0"/>
              <a:t>Sliver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AF1E9FA6-3B7E-3E83-F0E0-7F190198C6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3591128" y="1531451"/>
            <a:ext cx="2895600" cy="706924"/>
          </a:xfrm>
        </p:spPr>
        <p:txBody>
          <a:bodyPr/>
          <a:lstStyle/>
          <a:p>
            <a:r>
              <a:rPr lang="en-IN" dirty="0"/>
              <a:t>Lorem ipsum </a:t>
            </a:r>
            <a:r>
              <a:rPr lang="en-IN" dirty="0" err="1"/>
              <a:t>dolor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, </a:t>
            </a:r>
            <a:r>
              <a:rPr lang="en-IN" dirty="0" err="1"/>
              <a:t>consectetur</a:t>
            </a:r>
            <a:r>
              <a:rPr lang="en-IN" dirty="0"/>
              <a:t> </a:t>
            </a:r>
            <a:r>
              <a:rPr lang="en-IN" dirty="0" err="1"/>
              <a:t>adipiscing</a:t>
            </a:r>
            <a:r>
              <a:rPr lang="en-IN" dirty="0"/>
              <a:t> </a:t>
            </a:r>
            <a:r>
              <a:rPr lang="en-IN" dirty="0" err="1"/>
              <a:t>elit</a:t>
            </a:r>
            <a:r>
              <a:rPr lang="en-IN" dirty="0"/>
              <a:t>. Cras </a:t>
            </a:r>
            <a:r>
              <a:rPr lang="en-IN" dirty="0" err="1"/>
              <a:t>quam</a:t>
            </a:r>
            <a:r>
              <a:rPr lang="en-IN" dirty="0"/>
              <a:t> </a:t>
            </a:r>
            <a:r>
              <a:rPr lang="en-IN" dirty="0" err="1"/>
              <a:t>velit</a:t>
            </a:r>
            <a:r>
              <a:rPr lang="en-IN" dirty="0"/>
              <a:t>, </a:t>
            </a:r>
            <a:r>
              <a:rPr lang="en-IN" dirty="0" err="1"/>
              <a:t>mollis</a:t>
            </a:r>
            <a:r>
              <a:rPr lang="en-IN" dirty="0"/>
              <a:t> a </a:t>
            </a:r>
            <a:r>
              <a:rPr lang="en-IN" dirty="0" err="1"/>
              <a:t>risus</a:t>
            </a:r>
            <a:r>
              <a:rPr lang="en-IN" dirty="0"/>
              <a:t> in, fermentum </a:t>
            </a:r>
            <a:r>
              <a:rPr lang="en-IN" dirty="0" err="1"/>
              <a:t>dignissim</a:t>
            </a:r>
            <a:r>
              <a:rPr lang="en-IN" dirty="0"/>
              <a:t> </a:t>
            </a:r>
            <a:r>
              <a:rPr lang="en-IN" dirty="0" err="1"/>
              <a:t>tellus</a:t>
            </a:r>
            <a:r>
              <a:rPr lang="en-IN" dirty="0"/>
              <a:t>. 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01391642-1CF6-120B-2083-1985C7EBFA1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IN" dirty="0"/>
              <a:t>$$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63CBB830-D583-4683-F9D2-539161B4EA3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591128" y="3414271"/>
            <a:ext cx="2895600" cy="285846"/>
          </a:xfrm>
        </p:spPr>
        <p:txBody>
          <a:bodyPr/>
          <a:lstStyle/>
          <a:p>
            <a:r>
              <a:rPr lang="en-IN" dirty="0"/>
              <a:t>Gold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007D738-70DA-C57D-302F-C4EEDD55BFD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591128" y="3743574"/>
            <a:ext cx="2895600" cy="706924"/>
          </a:xfrm>
        </p:spPr>
        <p:txBody>
          <a:bodyPr/>
          <a:lstStyle/>
          <a:p>
            <a:r>
              <a:rPr lang="en-IN" dirty="0"/>
              <a:t>Lorem ipsum </a:t>
            </a:r>
            <a:r>
              <a:rPr lang="en-IN" dirty="0" err="1"/>
              <a:t>dolor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, </a:t>
            </a:r>
            <a:r>
              <a:rPr lang="en-IN" dirty="0" err="1"/>
              <a:t>consectetur</a:t>
            </a:r>
            <a:r>
              <a:rPr lang="en-IN" dirty="0"/>
              <a:t> </a:t>
            </a:r>
            <a:r>
              <a:rPr lang="en-IN" dirty="0" err="1"/>
              <a:t>adipiscing</a:t>
            </a:r>
            <a:r>
              <a:rPr lang="en-IN" dirty="0"/>
              <a:t> </a:t>
            </a:r>
            <a:r>
              <a:rPr lang="en-IN" dirty="0" err="1"/>
              <a:t>elit</a:t>
            </a:r>
            <a:r>
              <a:rPr lang="en-IN" dirty="0"/>
              <a:t>. Cras </a:t>
            </a:r>
            <a:r>
              <a:rPr lang="en-IN" dirty="0" err="1"/>
              <a:t>quam</a:t>
            </a:r>
            <a:r>
              <a:rPr lang="en-IN" dirty="0"/>
              <a:t> </a:t>
            </a:r>
            <a:r>
              <a:rPr lang="en-IN" dirty="0" err="1"/>
              <a:t>velit</a:t>
            </a:r>
            <a:r>
              <a:rPr lang="en-IN" dirty="0"/>
              <a:t>, </a:t>
            </a:r>
            <a:r>
              <a:rPr lang="en-IN" dirty="0" err="1"/>
              <a:t>mollis</a:t>
            </a:r>
            <a:r>
              <a:rPr lang="en-IN" dirty="0"/>
              <a:t> a </a:t>
            </a:r>
            <a:r>
              <a:rPr lang="en-IN" dirty="0" err="1"/>
              <a:t>risus</a:t>
            </a:r>
            <a:r>
              <a:rPr lang="en-IN" dirty="0"/>
              <a:t> in, fermentum </a:t>
            </a:r>
            <a:r>
              <a:rPr lang="en-IN" dirty="0" err="1"/>
              <a:t>dignissim</a:t>
            </a:r>
            <a:r>
              <a:rPr lang="en-IN" dirty="0"/>
              <a:t> </a:t>
            </a:r>
            <a:r>
              <a:rPr lang="en-IN" dirty="0" err="1"/>
              <a:t>tellus</a:t>
            </a:r>
            <a:r>
              <a:rPr lang="en-IN" dirty="0"/>
              <a:t>. 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76CA33D9-C5EA-2DCD-D532-6272B66410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IN" dirty="0"/>
              <a:t>$$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360793F4-1427-0C5F-9DB4-146E547CC61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591128" y="5626357"/>
            <a:ext cx="2895600" cy="285846"/>
          </a:xfrm>
        </p:spPr>
        <p:txBody>
          <a:bodyPr/>
          <a:lstStyle/>
          <a:p>
            <a:r>
              <a:rPr lang="en-IN" dirty="0"/>
              <a:t>Platinum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B06EAE80-0F83-EB4C-5B45-8A1995EF1CB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3591128" y="5955660"/>
            <a:ext cx="2895600" cy="706924"/>
          </a:xfrm>
        </p:spPr>
        <p:txBody>
          <a:bodyPr/>
          <a:lstStyle/>
          <a:p>
            <a:r>
              <a:rPr lang="en-IN" dirty="0"/>
              <a:t>Lorem ipsum </a:t>
            </a:r>
            <a:r>
              <a:rPr lang="en-IN" dirty="0" err="1"/>
              <a:t>dolor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, </a:t>
            </a:r>
            <a:r>
              <a:rPr lang="en-IN" dirty="0" err="1"/>
              <a:t>consectetur</a:t>
            </a:r>
            <a:r>
              <a:rPr lang="en-IN" dirty="0"/>
              <a:t> </a:t>
            </a:r>
            <a:r>
              <a:rPr lang="en-IN" dirty="0" err="1"/>
              <a:t>adipiscing</a:t>
            </a:r>
            <a:r>
              <a:rPr lang="en-IN" dirty="0"/>
              <a:t> </a:t>
            </a:r>
            <a:r>
              <a:rPr lang="en-IN" dirty="0" err="1"/>
              <a:t>elit</a:t>
            </a:r>
            <a:r>
              <a:rPr lang="en-IN" dirty="0"/>
              <a:t>. Cras </a:t>
            </a:r>
            <a:r>
              <a:rPr lang="en-IN" dirty="0" err="1"/>
              <a:t>quam</a:t>
            </a:r>
            <a:r>
              <a:rPr lang="en-IN" dirty="0"/>
              <a:t> </a:t>
            </a:r>
            <a:r>
              <a:rPr lang="en-IN" dirty="0" err="1"/>
              <a:t>velit</a:t>
            </a:r>
            <a:r>
              <a:rPr lang="en-IN" dirty="0"/>
              <a:t>, </a:t>
            </a:r>
            <a:r>
              <a:rPr lang="en-IN" dirty="0" err="1"/>
              <a:t>mollis</a:t>
            </a:r>
            <a:r>
              <a:rPr lang="en-IN" dirty="0"/>
              <a:t> a </a:t>
            </a:r>
            <a:r>
              <a:rPr lang="en-IN" dirty="0" err="1"/>
              <a:t>risus</a:t>
            </a:r>
            <a:r>
              <a:rPr lang="en-IN" dirty="0"/>
              <a:t> in, fermentum </a:t>
            </a:r>
            <a:r>
              <a:rPr lang="en-IN" dirty="0" err="1"/>
              <a:t>dignissim</a:t>
            </a:r>
            <a:r>
              <a:rPr lang="en-IN" dirty="0"/>
              <a:t> </a:t>
            </a:r>
            <a:r>
              <a:rPr lang="en-IN" dirty="0" err="1"/>
              <a:t>tellus</a:t>
            </a:r>
            <a:r>
              <a:rPr lang="en-IN" dirty="0"/>
              <a:t>. 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CDFEE27F-CE08-37A4-0AF9-29CCF92063CF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IN" dirty="0"/>
              <a:t>$$</a:t>
            </a:r>
          </a:p>
        </p:txBody>
      </p:sp>
    </p:spTree>
    <p:extLst>
      <p:ext uri="{BB962C8B-B14F-4D97-AF65-F5344CB8AC3E}">
        <p14:creationId xmlns:p14="http://schemas.microsoft.com/office/powerpoint/2010/main" val="388188903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2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13D93"/>
      </a:accent1>
      <a:accent2>
        <a:srgbClr val="A4D6D7"/>
      </a:accent2>
      <a:accent3>
        <a:srgbClr val="617483"/>
      </a:accent3>
      <a:accent4>
        <a:srgbClr val="FFFFFF"/>
      </a:accent4>
      <a:accent5>
        <a:srgbClr val="FFFFFF"/>
      </a:accent5>
      <a:accent6>
        <a:srgbClr val="FFFFFF"/>
      </a:accent6>
      <a:hlink>
        <a:srgbClr val="344E62"/>
      </a:hlink>
      <a:folHlink>
        <a:srgbClr val="617483"/>
      </a:folHlink>
    </a:clrScheme>
    <a:fontScheme name="Custom 6">
      <a:majorFont>
        <a:latin typeface="Verdana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44704734_Angled tri-fold brochure_win32_SL_V5" id="{47552A66-A41D-486A-91C7-94EF4C38281B}" vid="{A5864864-E950-4647-806C-0E9909694D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98D8E97-0998-4C70-B507-03739DBCF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41E1F2-6C1E-4C53-8728-B479B7C691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D6B4DC-0390-4B86-946E-38F21F73183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417</Words>
  <Application>Microsoft Office PowerPoint</Application>
  <PresentationFormat>Custom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Georgia</vt:lpstr>
      <vt:lpstr>Georgia Pro Cond Light</vt:lpstr>
      <vt:lpstr>Verdana</vt:lpstr>
      <vt:lpstr>Custom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Contoso &amp; Contoso</dc:title>
  <cp:lastModifiedBy>Mohd Salman</cp:lastModifiedBy>
  <cp:revision>34</cp:revision>
  <dcterms:created xsi:type="dcterms:W3CDTF">2023-12-22T23:29:09Z</dcterms:created>
  <dcterms:modified xsi:type="dcterms:W3CDTF">2024-08-27T06:00:09Z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