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68" r:id="rId2"/>
    <p:sldId id="269" r:id="rId3"/>
    <p:sldId id="270" r:id="rId4"/>
    <p:sldId id="271" r:id="rId5"/>
    <p:sldId id="272" r:id="rId6"/>
    <p:sldId id="273" r:id="rId7"/>
    <p:sldId id="274" r:id="rId8"/>
    <p:sldId id="275" r:id="rId9"/>
    <p:sldId id="27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pos="438" userDrawn="1">
          <p15:clr>
            <a:srgbClr val="A4A3A4"/>
          </p15:clr>
        </p15:guide>
        <p15:guide id="4" pos="7242" userDrawn="1">
          <p15:clr>
            <a:srgbClr val="A4A3A4"/>
          </p15:clr>
        </p15:guide>
        <p15:guide id="5" orient="horz" pos="346" userDrawn="1">
          <p15:clr>
            <a:srgbClr val="A4A3A4"/>
          </p15:clr>
        </p15:guide>
        <p15:guide id="6" orient="horz" pos="397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C9CE"/>
    <a:srgbClr val="F4D8C5"/>
    <a:srgbClr val="B7B079"/>
    <a:srgbClr val="C8E0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4262" autoAdjust="0"/>
  </p:normalViewPr>
  <p:slideViewPr>
    <p:cSldViewPr snapToGrid="0" showGuides="1">
      <p:cViewPr>
        <p:scale>
          <a:sx n="75" d="100"/>
          <a:sy n="75" d="100"/>
        </p:scale>
        <p:origin x="1194" y="468"/>
      </p:cViewPr>
      <p:guideLst>
        <p:guide pos="3840"/>
        <p:guide pos="438"/>
        <p:guide pos="7242"/>
        <p:guide orient="horz" pos="346"/>
        <p:guide orient="horz" pos="397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hd Salman" userId="a1cce0b1-7b4d-46cd-ad12-0959f4eb6fdb" providerId="ADAL" clId="{FD58B4C7-EC47-494C-A0AF-8FEEFE1005C5}"/>
    <pc:docChg chg="modSld">
      <pc:chgData name="Mohd Salman" userId="a1cce0b1-7b4d-46cd-ad12-0959f4eb6fdb" providerId="ADAL" clId="{FD58B4C7-EC47-494C-A0AF-8FEEFE1005C5}" dt="2023-04-07T04:26:18.185" v="0" actId="2711"/>
      <pc:docMkLst>
        <pc:docMk/>
      </pc:docMkLst>
      <pc:sldChg chg="modSp mod">
        <pc:chgData name="Mohd Salman" userId="a1cce0b1-7b4d-46cd-ad12-0959f4eb6fdb" providerId="ADAL" clId="{FD58B4C7-EC47-494C-A0AF-8FEEFE1005C5}" dt="2023-04-07T04:26:18.185" v="0" actId="2711"/>
        <pc:sldMkLst>
          <pc:docMk/>
          <pc:sldMk cId="2135677316" sldId="259"/>
        </pc:sldMkLst>
        <pc:spChg chg="mod">
          <ac:chgData name="Mohd Salman" userId="a1cce0b1-7b4d-46cd-ad12-0959f4eb6fdb" providerId="ADAL" clId="{FD58B4C7-EC47-494C-A0AF-8FEEFE1005C5}" dt="2023-04-07T04:26:18.185" v="0" actId="2711"/>
          <ac:spMkLst>
            <pc:docMk/>
            <pc:sldMk cId="2135677316" sldId="259"/>
            <ac:spMk id="12" creationId="{7A38C973-B63F-90F7-D382-8FF1BA24AE9E}"/>
          </ac:spMkLst>
        </pc:spChg>
      </pc:sldChg>
    </pc:docChg>
  </pc:docChgLst>
  <pc:docChgLst>
    <pc:chgData name="Mohd Salman" userId="a1cce0b1-7b4d-46cd-ad12-0959f4eb6fdb" providerId="ADAL" clId="{CA34C01C-63A1-48A1-BCBA-33BDBC9D96B7}"/>
    <pc:docChg chg="undo redo custSel addSld delSld modSld sldOrd">
      <pc:chgData name="Mohd Salman" userId="a1cce0b1-7b4d-46cd-ad12-0959f4eb6fdb" providerId="ADAL" clId="{CA34C01C-63A1-48A1-BCBA-33BDBC9D96B7}" dt="2023-02-03T04:52:39.413" v="1396" actId="1076"/>
      <pc:docMkLst>
        <pc:docMk/>
      </pc:docMkLst>
      <pc:sldChg chg="addSp delSp modSp new mod setBg modNotesTx">
        <pc:chgData name="Mohd Salman" userId="a1cce0b1-7b4d-46cd-ad12-0959f4eb6fdb" providerId="ADAL" clId="{CA34C01C-63A1-48A1-BCBA-33BDBC9D96B7}" dt="2023-02-01T07:44:57.872" v="798" actId="20577"/>
        <pc:sldMkLst>
          <pc:docMk/>
          <pc:sldMk cId="2193331102" sldId="256"/>
        </pc:sldMkLst>
        <pc:spChg chg="del">
          <ac:chgData name="Mohd Salman" userId="a1cce0b1-7b4d-46cd-ad12-0959f4eb6fdb" providerId="ADAL" clId="{CA34C01C-63A1-48A1-BCBA-33BDBC9D96B7}" dt="2023-01-25T09:19:25.222" v="1" actId="478"/>
          <ac:spMkLst>
            <pc:docMk/>
            <pc:sldMk cId="2193331102" sldId="256"/>
            <ac:spMk id="2" creationId="{51C61698-474F-730B-E6C0-EAAA8D50804B}"/>
          </ac:spMkLst>
        </pc:spChg>
        <pc:spChg chg="del">
          <ac:chgData name="Mohd Salman" userId="a1cce0b1-7b4d-46cd-ad12-0959f4eb6fdb" providerId="ADAL" clId="{CA34C01C-63A1-48A1-BCBA-33BDBC9D96B7}" dt="2023-01-25T09:19:25.222" v="1" actId="478"/>
          <ac:spMkLst>
            <pc:docMk/>
            <pc:sldMk cId="2193331102" sldId="256"/>
            <ac:spMk id="3" creationId="{B9CD0486-66D3-FB5D-C31C-A88558EFA747}"/>
          </ac:spMkLst>
        </pc:spChg>
        <pc:spChg chg="add del">
          <ac:chgData name="Mohd Salman" userId="a1cce0b1-7b4d-46cd-ad12-0959f4eb6fdb" providerId="ADAL" clId="{CA34C01C-63A1-48A1-BCBA-33BDBC9D96B7}" dt="2023-01-25T09:24:40.876" v="3" actId="22"/>
          <ac:spMkLst>
            <pc:docMk/>
            <pc:sldMk cId="2193331102" sldId="256"/>
            <ac:spMk id="5" creationId="{CBB22F27-BC95-DFE4-D904-863E53EDA7BC}"/>
          </ac:spMkLst>
        </pc:spChg>
        <pc:spChg chg="add del mod">
          <ac:chgData name="Mohd Salman" userId="a1cce0b1-7b4d-46cd-ad12-0959f4eb6fdb" providerId="ADAL" clId="{CA34C01C-63A1-48A1-BCBA-33BDBC9D96B7}" dt="2023-01-25T09:26:32.162" v="24" actId="21"/>
          <ac:spMkLst>
            <pc:docMk/>
            <pc:sldMk cId="2193331102" sldId="256"/>
            <ac:spMk id="8" creationId="{D93F0309-8B94-10D9-F963-64545823A333}"/>
          </ac:spMkLst>
        </pc:spChg>
        <pc:spChg chg="add del mod">
          <ac:chgData name="Mohd Salman" userId="a1cce0b1-7b4d-46cd-ad12-0959f4eb6fdb" providerId="ADAL" clId="{CA34C01C-63A1-48A1-BCBA-33BDBC9D96B7}" dt="2023-01-25T09:26:32.162" v="24" actId="21"/>
          <ac:spMkLst>
            <pc:docMk/>
            <pc:sldMk cId="2193331102" sldId="256"/>
            <ac:spMk id="9" creationId="{43E260C2-B908-4188-CEF6-3737C1467866}"/>
          </ac:spMkLst>
        </pc:spChg>
        <pc:spChg chg="add del mod">
          <ac:chgData name="Mohd Salman" userId="a1cce0b1-7b4d-46cd-ad12-0959f4eb6fdb" providerId="ADAL" clId="{CA34C01C-63A1-48A1-BCBA-33BDBC9D96B7}" dt="2023-01-25T09:26:32.162" v="24" actId="21"/>
          <ac:spMkLst>
            <pc:docMk/>
            <pc:sldMk cId="2193331102" sldId="256"/>
            <ac:spMk id="10" creationId="{412DE157-3805-5576-9D82-96C271EBDCB4}"/>
          </ac:spMkLst>
        </pc:spChg>
        <pc:spChg chg="add del mod">
          <ac:chgData name="Mohd Salman" userId="a1cce0b1-7b4d-46cd-ad12-0959f4eb6fdb" providerId="ADAL" clId="{CA34C01C-63A1-48A1-BCBA-33BDBC9D96B7}" dt="2023-01-25T09:26:32.162" v="24" actId="21"/>
          <ac:spMkLst>
            <pc:docMk/>
            <pc:sldMk cId="2193331102" sldId="256"/>
            <ac:spMk id="11" creationId="{EBA9A223-E775-C567-628C-9CF44E37044A}"/>
          </ac:spMkLst>
        </pc:spChg>
        <pc:spChg chg="add mod topLvl">
          <ac:chgData name="Mohd Salman" userId="a1cce0b1-7b4d-46cd-ad12-0959f4eb6fdb" providerId="ADAL" clId="{CA34C01C-63A1-48A1-BCBA-33BDBC9D96B7}" dt="2023-01-25T09:26:59.482" v="41" actId="164"/>
          <ac:spMkLst>
            <pc:docMk/>
            <pc:sldMk cId="2193331102" sldId="256"/>
            <ac:spMk id="12" creationId="{DED780B3-2343-2E93-4238-09021237D2F3}"/>
          </ac:spMkLst>
        </pc:spChg>
        <pc:spChg chg="add mod topLvl">
          <ac:chgData name="Mohd Salman" userId="a1cce0b1-7b4d-46cd-ad12-0959f4eb6fdb" providerId="ADAL" clId="{CA34C01C-63A1-48A1-BCBA-33BDBC9D96B7}" dt="2023-01-25T09:26:59.482" v="41" actId="164"/>
          <ac:spMkLst>
            <pc:docMk/>
            <pc:sldMk cId="2193331102" sldId="256"/>
            <ac:spMk id="13" creationId="{30C64201-53A0-8BD0-DF00-5C88179D357B}"/>
          </ac:spMkLst>
        </pc:spChg>
        <pc:spChg chg="add mod topLvl">
          <ac:chgData name="Mohd Salman" userId="a1cce0b1-7b4d-46cd-ad12-0959f4eb6fdb" providerId="ADAL" clId="{CA34C01C-63A1-48A1-BCBA-33BDBC9D96B7}" dt="2023-01-25T09:26:59.482" v="41" actId="164"/>
          <ac:spMkLst>
            <pc:docMk/>
            <pc:sldMk cId="2193331102" sldId="256"/>
            <ac:spMk id="14" creationId="{CA7B73D3-EABD-8C68-C1BD-69B902725CE1}"/>
          </ac:spMkLst>
        </pc:spChg>
        <pc:spChg chg="add mod topLvl">
          <ac:chgData name="Mohd Salman" userId="a1cce0b1-7b4d-46cd-ad12-0959f4eb6fdb" providerId="ADAL" clId="{CA34C01C-63A1-48A1-BCBA-33BDBC9D96B7}" dt="2023-01-25T09:26:59.482" v="41" actId="164"/>
          <ac:spMkLst>
            <pc:docMk/>
            <pc:sldMk cId="2193331102" sldId="256"/>
            <ac:spMk id="15" creationId="{E2C59C52-2898-7FE8-B5A2-BBD511472381}"/>
          </ac:spMkLst>
        </pc:spChg>
        <pc:spChg chg="add del mod">
          <ac:chgData name="Mohd Salman" userId="a1cce0b1-7b4d-46cd-ad12-0959f4eb6fdb" providerId="ADAL" clId="{CA34C01C-63A1-48A1-BCBA-33BDBC9D96B7}" dt="2023-01-25T09:34:08.130" v="146"/>
          <ac:spMkLst>
            <pc:docMk/>
            <pc:sldMk cId="2193331102" sldId="256"/>
            <ac:spMk id="19" creationId="{A931C3B3-2B7C-FED3-3868-34E037EB441B}"/>
          </ac:spMkLst>
        </pc:spChg>
        <pc:spChg chg="add mod ord">
          <ac:chgData name="Mohd Salman" userId="a1cce0b1-7b4d-46cd-ad12-0959f4eb6fdb" providerId="ADAL" clId="{CA34C01C-63A1-48A1-BCBA-33BDBC9D96B7}" dt="2023-01-25T09:34:55.158" v="168" actId="1076"/>
          <ac:spMkLst>
            <pc:docMk/>
            <pc:sldMk cId="2193331102" sldId="256"/>
            <ac:spMk id="20" creationId="{01D69EAE-D330-4024-FD6F-4B139FA3BA07}"/>
          </ac:spMkLst>
        </pc:spChg>
        <pc:spChg chg="add mod">
          <ac:chgData name="Mohd Salman" userId="a1cce0b1-7b4d-46cd-ad12-0959f4eb6fdb" providerId="ADAL" clId="{CA34C01C-63A1-48A1-BCBA-33BDBC9D96B7}" dt="2023-01-25T09:35:53.539" v="198" actId="2711"/>
          <ac:spMkLst>
            <pc:docMk/>
            <pc:sldMk cId="2193331102" sldId="256"/>
            <ac:spMk id="22" creationId="{37AEFB9E-16A8-9A51-5F42-4B068DEA83A7}"/>
          </ac:spMkLst>
        </pc:spChg>
        <pc:spChg chg="add mod">
          <ac:chgData name="Mohd Salman" userId="a1cce0b1-7b4d-46cd-ad12-0959f4eb6fdb" providerId="ADAL" clId="{CA34C01C-63A1-48A1-BCBA-33BDBC9D96B7}" dt="2023-02-01T07:44:57.872" v="798" actId="20577"/>
          <ac:spMkLst>
            <pc:docMk/>
            <pc:sldMk cId="2193331102" sldId="256"/>
            <ac:spMk id="23" creationId="{E1B02EAF-147C-C263-EEFE-A798109AE70F}"/>
          </ac:spMkLst>
        </pc:spChg>
        <pc:grpChg chg="add del mod">
          <ac:chgData name="Mohd Salman" userId="a1cce0b1-7b4d-46cd-ad12-0959f4eb6fdb" providerId="ADAL" clId="{CA34C01C-63A1-48A1-BCBA-33BDBC9D96B7}" dt="2023-01-25T09:26:43.120" v="31" actId="165"/>
          <ac:grpSpMkLst>
            <pc:docMk/>
            <pc:sldMk cId="2193331102" sldId="256"/>
            <ac:grpSpMk id="16" creationId="{85379449-E804-1BCD-33EB-42792C66C91F}"/>
          </ac:grpSpMkLst>
        </pc:grpChg>
        <pc:grpChg chg="add del mod">
          <ac:chgData name="Mohd Salman" userId="a1cce0b1-7b4d-46cd-ad12-0959f4eb6fdb" providerId="ADAL" clId="{CA34C01C-63A1-48A1-BCBA-33BDBC9D96B7}" dt="2023-01-25T09:26:57.544" v="39" actId="165"/>
          <ac:grpSpMkLst>
            <pc:docMk/>
            <pc:sldMk cId="2193331102" sldId="256"/>
            <ac:grpSpMk id="17" creationId="{7BAAB883-241A-9D50-1710-2D9E6896D6A1}"/>
          </ac:grpSpMkLst>
        </pc:grpChg>
        <pc:grpChg chg="add del mod">
          <ac:chgData name="Mohd Salman" userId="a1cce0b1-7b4d-46cd-ad12-0959f4eb6fdb" providerId="ADAL" clId="{CA34C01C-63A1-48A1-BCBA-33BDBC9D96B7}" dt="2023-01-25T13:33:59.879" v="235" actId="21"/>
          <ac:grpSpMkLst>
            <pc:docMk/>
            <pc:sldMk cId="2193331102" sldId="256"/>
            <ac:grpSpMk id="18" creationId="{D67DFCFE-C4E9-4807-7548-BA8A3DF6D52D}"/>
          </ac:grpSpMkLst>
        </pc:grpChg>
        <pc:picChg chg="add mod ord modCrop">
          <ac:chgData name="Mohd Salman" userId="a1cce0b1-7b4d-46cd-ad12-0959f4eb6fdb" providerId="ADAL" clId="{CA34C01C-63A1-48A1-BCBA-33BDBC9D96B7}" dt="2023-01-25T09:29:32.576" v="122" actId="167"/>
          <ac:picMkLst>
            <pc:docMk/>
            <pc:sldMk cId="2193331102" sldId="256"/>
            <ac:picMk id="7" creationId="{7E63CE0E-B19C-26A3-6BF1-98C985D19FA3}"/>
          </ac:picMkLst>
        </pc:picChg>
        <pc:picChg chg="add mod">
          <ac:chgData name="Mohd Salman" userId="a1cce0b1-7b4d-46cd-ad12-0959f4eb6fdb" providerId="ADAL" clId="{CA34C01C-63A1-48A1-BCBA-33BDBC9D96B7}" dt="2023-01-25T09:35:26.534" v="186" actId="1076"/>
          <ac:picMkLst>
            <pc:docMk/>
            <pc:sldMk cId="2193331102" sldId="256"/>
            <ac:picMk id="1026" creationId="{673FE5FB-01E9-6C48-771C-1A637F0A9AC3}"/>
          </ac:picMkLst>
        </pc:picChg>
        <pc:picChg chg="add del">
          <ac:chgData name="Mohd Salman" userId="a1cce0b1-7b4d-46cd-ad12-0959f4eb6fdb" providerId="ADAL" clId="{CA34C01C-63A1-48A1-BCBA-33BDBC9D96B7}" dt="2023-01-25T09:26:32.854" v="25" actId="478"/>
          <ac:picMkLst>
            <pc:docMk/>
            <pc:sldMk cId="2193331102" sldId="256"/>
            <ac:picMk id="1028" creationId="{31E111D5-639A-248A-1968-4C15B9A815C1}"/>
          </ac:picMkLst>
        </pc:picChg>
      </pc:sldChg>
      <pc:sldChg chg="addSp delSp modSp new mod setBg modNotesTx">
        <pc:chgData name="Mohd Salman" userId="a1cce0b1-7b4d-46cd-ad12-0959f4eb6fdb" providerId="ADAL" clId="{CA34C01C-63A1-48A1-BCBA-33BDBC9D96B7}" dt="2023-02-01T07:34:58.694" v="638" actId="478"/>
        <pc:sldMkLst>
          <pc:docMk/>
          <pc:sldMk cId="309075901" sldId="257"/>
        </pc:sldMkLst>
        <pc:spChg chg="del">
          <ac:chgData name="Mohd Salman" userId="a1cce0b1-7b4d-46cd-ad12-0959f4eb6fdb" providerId="ADAL" clId="{CA34C01C-63A1-48A1-BCBA-33BDBC9D96B7}" dt="2023-01-25T13:33:07.365" v="213" actId="478"/>
          <ac:spMkLst>
            <pc:docMk/>
            <pc:sldMk cId="309075901" sldId="257"/>
            <ac:spMk id="2" creationId="{D098860F-B8E5-2A3A-0A36-339B6D50EF5A}"/>
          </ac:spMkLst>
        </pc:spChg>
        <pc:spChg chg="del">
          <ac:chgData name="Mohd Salman" userId="a1cce0b1-7b4d-46cd-ad12-0959f4eb6fdb" providerId="ADAL" clId="{CA34C01C-63A1-48A1-BCBA-33BDBC9D96B7}" dt="2023-01-25T13:33:07.365" v="213" actId="478"/>
          <ac:spMkLst>
            <pc:docMk/>
            <pc:sldMk cId="309075901" sldId="257"/>
            <ac:spMk id="3" creationId="{AF7E65AE-1244-3F89-2CFF-5EAF972479B8}"/>
          </ac:spMkLst>
        </pc:spChg>
        <pc:spChg chg="add mod">
          <ac:chgData name="Mohd Salman" userId="a1cce0b1-7b4d-46cd-ad12-0959f4eb6fdb" providerId="ADAL" clId="{CA34C01C-63A1-48A1-BCBA-33BDBC9D96B7}" dt="2023-01-25T13:39:11.573" v="311" actId="1076"/>
          <ac:spMkLst>
            <pc:docMk/>
            <pc:sldMk cId="309075901" sldId="257"/>
            <ac:spMk id="5" creationId="{4D3DE5F1-CE3A-D2DC-BA72-F6B0F126B084}"/>
          </ac:spMkLst>
        </pc:spChg>
        <pc:spChg chg="mod">
          <ac:chgData name="Mohd Salman" userId="a1cce0b1-7b4d-46cd-ad12-0959f4eb6fdb" providerId="ADAL" clId="{CA34C01C-63A1-48A1-BCBA-33BDBC9D96B7}" dt="2023-01-25T13:34:00.523" v="236"/>
          <ac:spMkLst>
            <pc:docMk/>
            <pc:sldMk cId="309075901" sldId="257"/>
            <ac:spMk id="7" creationId="{A995F9EE-8078-9AAD-1461-10BA482D9C7E}"/>
          </ac:spMkLst>
        </pc:spChg>
        <pc:spChg chg="mod">
          <ac:chgData name="Mohd Salman" userId="a1cce0b1-7b4d-46cd-ad12-0959f4eb6fdb" providerId="ADAL" clId="{CA34C01C-63A1-48A1-BCBA-33BDBC9D96B7}" dt="2023-01-25T13:34:00.523" v="236"/>
          <ac:spMkLst>
            <pc:docMk/>
            <pc:sldMk cId="309075901" sldId="257"/>
            <ac:spMk id="8" creationId="{15A7250A-88D5-0718-1F7E-CCA03781B2ED}"/>
          </ac:spMkLst>
        </pc:spChg>
        <pc:spChg chg="mod">
          <ac:chgData name="Mohd Salman" userId="a1cce0b1-7b4d-46cd-ad12-0959f4eb6fdb" providerId="ADAL" clId="{CA34C01C-63A1-48A1-BCBA-33BDBC9D96B7}" dt="2023-01-25T13:34:00.523" v="236"/>
          <ac:spMkLst>
            <pc:docMk/>
            <pc:sldMk cId="309075901" sldId="257"/>
            <ac:spMk id="9" creationId="{86C4CC1E-BD73-7869-CADC-10E816A20CAB}"/>
          </ac:spMkLst>
        </pc:spChg>
        <pc:spChg chg="mod">
          <ac:chgData name="Mohd Salman" userId="a1cce0b1-7b4d-46cd-ad12-0959f4eb6fdb" providerId="ADAL" clId="{CA34C01C-63A1-48A1-BCBA-33BDBC9D96B7}" dt="2023-01-25T13:34:00.523" v="236"/>
          <ac:spMkLst>
            <pc:docMk/>
            <pc:sldMk cId="309075901" sldId="257"/>
            <ac:spMk id="10" creationId="{8796A205-B6BC-F9D4-49D1-7D4551A68CB3}"/>
          </ac:spMkLst>
        </pc:spChg>
        <pc:spChg chg="add del">
          <ac:chgData name="Mohd Salman" userId="a1cce0b1-7b4d-46cd-ad12-0959f4eb6fdb" providerId="ADAL" clId="{CA34C01C-63A1-48A1-BCBA-33BDBC9D96B7}" dt="2023-01-25T13:35:19.272" v="243" actId="22"/>
          <ac:spMkLst>
            <pc:docMk/>
            <pc:sldMk cId="309075901" sldId="257"/>
            <ac:spMk id="12" creationId="{9A4601A6-B1E0-EE21-84E7-6825AA35989E}"/>
          </ac:spMkLst>
        </pc:spChg>
        <pc:spChg chg="add mod topLvl">
          <ac:chgData name="Mohd Salman" userId="a1cce0b1-7b4d-46cd-ad12-0959f4eb6fdb" providerId="ADAL" clId="{CA34C01C-63A1-48A1-BCBA-33BDBC9D96B7}" dt="2023-01-25T13:39:48.643" v="331" actId="165"/>
          <ac:spMkLst>
            <pc:docMk/>
            <pc:sldMk cId="309075901" sldId="257"/>
            <ac:spMk id="19" creationId="{1381ADAF-6B32-30B8-76DC-9A320720A6C5}"/>
          </ac:spMkLst>
        </pc:spChg>
        <pc:spChg chg="add mod topLvl">
          <ac:chgData name="Mohd Salman" userId="a1cce0b1-7b4d-46cd-ad12-0959f4eb6fdb" providerId="ADAL" clId="{CA34C01C-63A1-48A1-BCBA-33BDBC9D96B7}" dt="2023-01-25T13:40:14.513" v="347" actId="20577"/>
          <ac:spMkLst>
            <pc:docMk/>
            <pc:sldMk cId="309075901" sldId="257"/>
            <ac:spMk id="20" creationId="{71E2E2F9-A1CF-6B73-35E8-6C2D111AAEB9}"/>
          </ac:spMkLst>
        </pc:spChg>
        <pc:spChg chg="mod topLvl">
          <ac:chgData name="Mohd Salman" userId="a1cce0b1-7b4d-46cd-ad12-0959f4eb6fdb" providerId="ADAL" clId="{CA34C01C-63A1-48A1-BCBA-33BDBC9D96B7}" dt="2023-01-25T13:39:48.643" v="331" actId="165"/>
          <ac:spMkLst>
            <pc:docMk/>
            <pc:sldMk cId="309075901" sldId="257"/>
            <ac:spMk id="23" creationId="{3A053DC0-C55A-3F72-9DB3-50DE62C22787}"/>
          </ac:spMkLst>
        </pc:spChg>
        <pc:spChg chg="mod topLvl">
          <ac:chgData name="Mohd Salman" userId="a1cce0b1-7b4d-46cd-ad12-0959f4eb6fdb" providerId="ADAL" clId="{CA34C01C-63A1-48A1-BCBA-33BDBC9D96B7}" dt="2023-01-25T13:40:16.160" v="349" actId="20577"/>
          <ac:spMkLst>
            <pc:docMk/>
            <pc:sldMk cId="309075901" sldId="257"/>
            <ac:spMk id="24" creationId="{3964ED06-2D1E-BD55-ADFB-BEDA4C519E25}"/>
          </ac:spMkLst>
        </pc:spChg>
        <pc:spChg chg="mod topLvl">
          <ac:chgData name="Mohd Salman" userId="a1cce0b1-7b4d-46cd-ad12-0959f4eb6fdb" providerId="ADAL" clId="{CA34C01C-63A1-48A1-BCBA-33BDBC9D96B7}" dt="2023-01-25T13:39:48.643" v="331" actId="165"/>
          <ac:spMkLst>
            <pc:docMk/>
            <pc:sldMk cId="309075901" sldId="257"/>
            <ac:spMk id="26" creationId="{EF381D03-3DCD-6669-797D-79266D8DD77E}"/>
          </ac:spMkLst>
        </pc:spChg>
        <pc:spChg chg="mod topLvl">
          <ac:chgData name="Mohd Salman" userId="a1cce0b1-7b4d-46cd-ad12-0959f4eb6fdb" providerId="ADAL" clId="{CA34C01C-63A1-48A1-BCBA-33BDBC9D96B7}" dt="2023-01-25T13:40:17.344" v="351" actId="20577"/>
          <ac:spMkLst>
            <pc:docMk/>
            <pc:sldMk cId="309075901" sldId="257"/>
            <ac:spMk id="27" creationId="{AD2ED0E0-2D84-2C54-9D2C-EBE961776CF9}"/>
          </ac:spMkLst>
        </pc:spChg>
        <pc:spChg chg="mod topLvl">
          <ac:chgData name="Mohd Salman" userId="a1cce0b1-7b4d-46cd-ad12-0959f4eb6fdb" providerId="ADAL" clId="{CA34C01C-63A1-48A1-BCBA-33BDBC9D96B7}" dt="2023-01-25T13:39:48.643" v="331" actId="165"/>
          <ac:spMkLst>
            <pc:docMk/>
            <pc:sldMk cId="309075901" sldId="257"/>
            <ac:spMk id="29" creationId="{462FF5C3-F21C-012E-0A12-9E4D597802CB}"/>
          </ac:spMkLst>
        </pc:spChg>
        <pc:spChg chg="mod topLvl">
          <ac:chgData name="Mohd Salman" userId="a1cce0b1-7b4d-46cd-ad12-0959f4eb6fdb" providerId="ADAL" clId="{CA34C01C-63A1-48A1-BCBA-33BDBC9D96B7}" dt="2023-01-25T13:40:20.344" v="355" actId="20577"/>
          <ac:spMkLst>
            <pc:docMk/>
            <pc:sldMk cId="309075901" sldId="257"/>
            <ac:spMk id="30" creationId="{ED02D6B3-0402-98C6-0D27-BDFBA60FD23D}"/>
          </ac:spMkLst>
        </pc:spChg>
        <pc:spChg chg="mod topLvl">
          <ac:chgData name="Mohd Salman" userId="a1cce0b1-7b4d-46cd-ad12-0959f4eb6fdb" providerId="ADAL" clId="{CA34C01C-63A1-48A1-BCBA-33BDBC9D96B7}" dt="2023-01-25T13:39:48.643" v="331" actId="165"/>
          <ac:spMkLst>
            <pc:docMk/>
            <pc:sldMk cId="309075901" sldId="257"/>
            <ac:spMk id="32" creationId="{9CB695FB-54B7-5D27-F8C0-6459BF0A436C}"/>
          </ac:spMkLst>
        </pc:spChg>
        <pc:spChg chg="mod topLvl">
          <ac:chgData name="Mohd Salman" userId="a1cce0b1-7b4d-46cd-ad12-0959f4eb6fdb" providerId="ADAL" clId="{CA34C01C-63A1-48A1-BCBA-33BDBC9D96B7}" dt="2023-01-25T13:40:21.783" v="357" actId="20577"/>
          <ac:spMkLst>
            <pc:docMk/>
            <pc:sldMk cId="309075901" sldId="257"/>
            <ac:spMk id="33" creationId="{C87B96DD-13A5-81DE-788C-E199F59D3CA6}"/>
          </ac:spMkLst>
        </pc:spChg>
        <pc:spChg chg="mod">
          <ac:chgData name="Mohd Salman" userId="a1cce0b1-7b4d-46cd-ad12-0959f4eb6fdb" providerId="ADAL" clId="{CA34C01C-63A1-48A1-BCBA-33BDBC9D96B7}" dt="2023-01-25T13:37:53.722" v="292" actId="571"/>
          <ac:spMkLst>
            <pc:docMk/>
            <pc:sldMk cId="309075901" sldId="257"/>
            <ac:spMk id="36" creationId="{16F11241-0E57-C7ED-71FA-BEF8574010D2}"/>
          </ac:spMkLst>
        </pc:spChg>
        <pc:spChg chg="mod">
          <ac:chgData name="Mohd Salman" userId="a1cce0b1-7b4d-46cd-ad12-0959f4eb6fdb" providerId="ADAL" clId="{CA34C01C-63A1-48A1-BCBA-33BDBC9D96B7}" dt="2023-01-25T13:37:53.722" v="292" actId="571"/>
          <ac:spMkLst>
            <pc:docMk/>
            <pc:sldMk cId="309075901" sldId="257"/>
            <ac:spMk id="37" creationId="{6FCC9C63-DCE3-71F9-7063-F97C8A4753A2}"/>
          </ac:spMkLst>
        </pc:spChg>
        <pc:spChg chg="add mod ord">
          <ac:chgData name="Mohd Salman" userId="a1cce0b1-7b4d-46cd-ad12-0959f4eb6fdb" providerId="ADAL" clId="{CA34C01C-63A1-48A1-BCBA-33BDBC9D96B7}" dt="2023-01-25T13:39:57.557" v="333" actId="14100"/>
          <ac:spMkLst>
            <pc:docMk/>
            <pc:sldMk cId="309075901" sldId="257"/>
            <ac:spMk id="38" creationId="{B1F9714D-E4CB-88F7-A537-9A749A7C2808}"/>
          </ac:spMkLst>
        </pc:spChg>
        <pc:grpChg chg="add del mod">
          <ac:chgData name="Mohd Salman" userId="a1cce0b1-7b4d-46cd-ad12-0959f4eb6fdb" providerId="ADAL" clId="{CA34C01C-63A1-48A1-BCBA-33BDBC9D96B7}" dt="2023-02-01T07:34:58.694" v="638" actId="478"/>
          <ac:grpSpMkLst>
            <pc:docMk/>
            <pc:sldMk cId="309075901" sldId="257"/>
            <ac:grpSpMk id="6" creationId="{363564B8-5DE8-07AF-6CF3-C4182175FA39}"/>
          </ac:grpSpMkLst>
        </pc:grpChg>
        <pc:grpChg chg="add del mod topLvl">
          <ac:chgData name="Mohd Salman" userId="a1cce0b1-7b4d-46cd-ad12-0959f4eb6fdb" providerId="ADAL" clId="{CA34C01C-63A1-48A1-BCBA-33BDBC9D96B7}" dt="2023-01-25T13:39:48.643" v="331" actId="165"/>
          <ac:grpSpMkLst>
            <pc:docMk/>
            <pc:sldMk cId="309075901" sldId="257"/>
            <ac:grpSpMk id="21" creationId="{01C4C981-39B8-CDE5-D158-00DC311B95AD}"/>
          </ac:grpSpMkLst>
        </pc:grpChg>
        <pc:grpChg chg="add del mod topLvl">
          <ac:chgData name="Mohd Salman" userId="a1cce0b1-7b4d-46cd-ad12-0959f4eb6fdb" providerId="ADAL" clId="{CA34C01C-63A1-48A1-BCBA-33BDBC9D96B7}" dt="2023-01-25T13:39:48.643" v="331" actId="165"/>
          <ac:grpSpMkLst>
            <pc:docMk/>
            <pc:sldMk cId="309075901" sldId="257"/>
            <ac:grpSpMk id="22" creationId="{30DB5270-F99E-CA0B-94B9-E7D55872B496}"/>
          </ac:grpSpMkLst>
        </pc:grpChg>
        <pc:grpChg chg="add del mod topLvl">
          <ac:chgData name="Mohd Salman" userId="a1cce0b1-7b4d-46cd-ad12-0959f4eb6fdb" providerId="ADAL" clId="{CA34C01C-63A1-48A1-BCBA-33BDBC9D96B7}" dt="2023-01-25T13:39:48.643" v="331" actId="165"/>
          <ac:grpSpMkLst>
            <pc:docMk/>
            <pc:sldMk cId="309075901" sldId="257"/>
            <ac:grpSpMk id="25" creationId="{DA94A205-74A0-35A2-D02B-54ECDF519329}"/>
          </ac:grpSpMkLst>
        </pc:grpChg>
        <pc:grpChg chg="add del mod topLvl">
          <ac:chgData name="Mohd Salman" userId="a1cce0b1-7b4d-46cd-ad12-0959f4eb6fdb" providerId="ADAL" clId="{CA34C01C-63A1-48A1-BCBA-33BDBC9D96B7}" dt="2023-01-25T13:39:48.643" v="331" actId="165"/>
          <ac:grpSpMkLst>
            <pc:docMk/>
            <pc:sldMk cId="309075901" sldId="257"/>
            <ac:grpSpMk id="28" creationId="{CC460FDA-B565-E132-8036-46119E52303C}"/>
          </ac:grpSpMkLst>
        </pc:grpChg>
        <pc:grpChg chg="add del mod topLvl">
          <ac:chgData name="Mohd Salman" userId="a1cce0b1-7b4d-46cd-ad12-0959f4eb6fdb" providerId="ADAL" clId="{CA34C01C-63A1-48A1-BCBA-33BDBC9D96B7}" dt="2023-01-25T13:39:48.643" v="331" actId="165"/>
          <ac:grpSpMkLst>
            <pc:docMk/>
            <pc:sldMk cId="309075901" sldId="257"/>
            <ac:grpSpMk id="31" creationId="{7A4C25CB-1185-E049-0B98-806C849DAA8F}"/>
          </ac:grpSpMkLst>
        </pc:grpChg>
        <pc:grpChg chg="add del mod">
          <ac:chgData name="Mohd Salman" userId="a1cce0b1-7b4d-46cd-ad12-0959f4eb6fdb" providerId="ADAL" clId="{CA34C01C-63A1-48A1-BCBA-33BDBC9D96B7}" dt="2023-01-25T13:37:48.426" v="288" actId="165"/>
          <ac:grpSpMkLst>
            <pc:docMk/>
            <pc:sldMk cId="309075901" sldId="257"/>
            <ac:grpSpMk id="34" creationId="{8910A9E7-AF6F-988C-5425-F1DD8373DED4}"/>
          </ac:grpSpMkLst>
        </pc:grpChg>
        <pc:grpChg chg="add mod">
          <ac:chgData name="Mohd Salman" userId="a1cce0b1-7b4d-46cd-ad12-0959f4eb6fdb" providerId="ADAL" clId="{CA34C01C-63A1-48A1-BCBA-33BDBC9D96B7}" dt="2023-01-25T13:37:53.722" v="292" actId="571"/>
          <ac:grpSpMkLst>
            <pc:docMk/>
            <pc:sldMk cId="309075901" sldId="257"/>
            <ac:grpSpMk id="35" creationId="{60FF0D1B-EAD8-D1AE-EFD6-CDB4A1528B68}"/>
          </ac:grpSpMkLst>
        </pc:grpChg>
        <pc:grpChg chg="add mod">
          <ac:chgData name="Mohd Salman" userId="a1cce0b1-7b4d-46cd-ad12-0959f4eb6fdb" providerId="ADAL" clId="{CA34C01C-63A1-48A1-BCBA-33BDBC9D96B7}" dt="2023-01-25T13:39:41.549" v="323" actId="164"/>
          <ac:grpSpMkLst>
            <pc:docMk/>
            <pc:sldMk cId="309075901" sldId="257"/>
            <ac:grpSpMk id="45" creationId="{F9BF7E13-5373-E8B1-F75B-431485B8E504}"/>
          </ac:grpSpMkLst>
        </pc:grpChg>
        <pc:picChg chg="add mod modCrop">
          <ac:chgData name="Mohd Salman" userId="a1cce0b1-7b4d-46cd-ad12-0959f4eb6fdb" providerId="ADAL" clId="{CA34C01C-63A1-48A1-BCBA-33BDBC9D96B7}" dt="2023-01-25T13:38:31.445" v="299" actId="18131"/>
          <ac:picMkLst>
            <pc:docMk/>
            <pc:sldMk cId="309075901" sldId="257"/>
            <ac:picMk id="14" creationId="{CCCD954D-3FCA-2D2D-D46D-7CFD3C9D673E}"/>
          </ac:picMkLst>
        </pc:picChg>
        <pc:cxnChg chg="add del mod">
          <ac:chgData name="Mohd Salman" userId="a1cce0b1-7b4d-46cd-ad12-0959f4eb6fdb" providerId="ADAL" clId="{CA34C01C-63A1-48A1-BCBA-33BDBC9D96B7}" dt="2023-01-25T13:36:03.760" v="254" actId="478"/>
          <ac:cxnSpMkLst>
            <pc:docMk/>
            <pc:sldMk cId="309075901" sldId="257"/>
            <ac:cxnSpMk id="16" creationId="{B6BA97D5-9300-D404-9035-EFA7AC474E7F}"/>
          </ac:cxnSpMkLst>
        </pc:cxnChg>
        <pc:cxnChg chg="add mod">
          <ac:chgData name="Mohd Salman" userId="a1cce0b1-7b4d-46cd-ad12-0959f4eb6fdb" providerId="ADAL" clId="{CA34C01C-63A1-48A1-BCBA-33BDBC9D96B7}" dt="2023-01-25T13:39:41.549" v="323" actId="164"/>
          <ac:cxnSpMkLst>
            <pc:docMk/>
            <pc:sldMk cId="309075901" sldId="257"/>
            <ac:cxnSpMk id="40" creationId="{392C49B5-FE0E-EC09-AC03-4F3E3F832152}"/>
          </ac:cxnSpMkLst>
        </pc:cxnChg>
        <pc:cxnChg chg="add mod">
          <ac:chgData name="Mohd Salman" userId="a1cce0b1-7b4d-46cd-ad12-0959f4eb6fdb" providerId="ADAL" clId="{CA34C01C-63A1-48A1-BCBA-33BDBC9D96B7}" dt="2023-01-25T13:39:41.549" v="323" actId="164"/>
          <ac:cxnSpMkLst>
            <pc:docMk/>
            <pc:sldMk cId="309075901" sldId="257"/>
            <ac:cxnSpMk id="42" creationId="{AD4896B7-57AE-6A22-2812-D5BF360D4D22}"/>
          </ac:cxnSpMkLst>
        </pc:cxnChg>
        <pc:cxnChg chg="add mod">
          <ac:chgData name="Mohd Salman" userId="a1cce0b1-7b4d-46cd-ad12-0959f4eb6fdb" providerId="ADAL" clId="{CA34C01C-63A1-48A1-BCBA-33BDBC9D96B7}" dt="2023-01-25T13:39:41.549" v="323" actId="164"/>
          <ac:cxnSpMkLst>
            <pc:docMk/>
            <pc:sldMk cId="309075901" sldId="257"/>
            <ac:cxnSpMk id="43" creationId="{01D85174-F945-3C49-F2EB-CC06943AEC9A}"/>
          </ac:cxnSpMkLst>
        </pc:cxnChg>
        <pc:cxnChg chg="add mod">
          <ac:chgData name="Mohd Salman" userId="a1cce0b1-7b4d-46cd-ad12-0959f4eb6fdb" providerId="ADAL" clId="{CA34C01C-63A1-48A1-BCBA-33BDBC9D96B7}" dt="2023-01-25T13:39:41.549" v="323" actId="164"/>
          <ac:cxnSpMkLst>
            <pc:docMk/>
            <pc:sldMk cId="309075901" sldId="257"/>
            <ac:cxnSpMk id="44" creationId="{8DD6AEA2-417F-ECC1-811F-F84D161A92D3}"/>
          </ac:cxnSpMkLst>
        </pc:cxnChg>
      </pc:sldChg>
      <pc:sldChg chg="addSp delSp modSp new add del mod modNotesTx">
        <pc:chgData name="Mohd Salman" userId="a1cce0b1-7b4d-46cd-ad12-0959f4eb6fdb" providerId="ADAL" clId="{CA34C01C-63A1-48A1-BCBA-33BDBC9D96B7}" dt="2023-01-28T05:45:57.130" v="565" actId="47"/>
        <pc:sldMkLst>
          <pc:docMk/>
          <pc:sldMk cId="419063760" sldId="258"/>
        </pc:sldMkLst>
        <pc:spChg chg="del">
          <ac:chgData name="Mohd Salman" userId="a1cce0b1-7b4d-46cd-ad12-0959f4eb6fdb" providerId="ADAL" clId="{CA34C01C-63A1-48A1-BCBA-33BDBC9D96B7}" dt="2023-01-28T05:34:24.757" v="359" actId="478"/>
          <ac:spMkLst>
            <pc:docMk/>
            <pc:sldMk cId="419063760" sldId="258"/>
            <ac:spMk id="2" creationId="{F201BCAF-D73B-8908-1A1B-5B9299A98553}"/>
          </ac:spMkLst>
        </pc:spChg>
        <pc:spChg chg="del">
          <ac:chgData name="Mohd Salman" userId="a1cce0b1-7b4d-46cd-ad12-0959f4eb6fdb" providerId="ADAL" clId="{CA34C01C-63A1-48A1-BCBA-33BDBC9D96B7}" dt="2023-01-28T05:34:24.757" v="359" actId="478"/>
          <ac:spMkLst>
            <pc:docMk/>
            <pc:sldMk cId="419063760" sldId="258"/>
            <ac:spMk id="3" creationId="{4D2A78B3-8EE8-4860-F6DD-F57E3F886DE6}"/>
          </ac:spMkLst>
        </pc:spChg>
        <pc:spChg chg="add mod ord">
          <ac:chgData name="Mohd Salman" userId="a1cce0b1-7b4d-46cd-ad12-0959f4eb6fdb" providerId="ADAL" clId="{CA34C01C-63A1-48A1-BCBA-33BDBC9D96B7}" dt="2023-01-28T05:40:13.030" v="485" actId="14100"/>
          <ac:spMkLst>
            <pc:docMk/>
            <pc:sldMk cId="419063760" sldId="258"/>
            <ac:spMk id="4" creationId="{5E83F636-4758-6252-C643-E1EC21D797A8}"/>
          </ac:spMkLst>
        </pc:spChg>
        <pc:spChg chg="add mod">
          <ac:chgData name="Mohd Salman" userId="a1cce0b1-7b4d-46cd-ad12-0959f4eb6fdb" providerId="ADAL" clId="{CA34C01C-63A1-48A1-BCBA-33BDBC9D96B7}" dt="2023-01-28T05:40:07.846" v="483" actId="207"/>
          <ac:spMkLst>
            <pc:docMk/>
            <pc:sldMk cId="419063760" sldId="258"/>
            <ac:spMk id="5" creationId="{1B1E37FA-E3E4-49A6-8AD6-0EE6106497A6}"/>
          </ac:spMkLst>
        </pc:spChg>
        <pc:spChg chg="add mod topLvl">
          <ac:chgData name="Mohd Salman" userId="a1cce0b1-7b4d-46cd-ad12-0959f4eb6fdb" providerId="ADAL" clId="{CA34C01C-63A1-48A1-BCBA-33BDBC9D96B7}" dt="2023-01-28T05:42:24.066" v="513" actId="1076"/>
          <ac:spMkLst>
            <pc:docMk/>
            <pc:sldMk cId="419063760" sldId="258"/>
            <ac:spMk id="6" creationId="{E27F1C72-B3F3-14E2-C44A-3571B756A8F6}"/>
          </ac:spMkLst>
        </pc:spChg>
        <pc:spChg chg="add mod topLvl">
          <ac:chgData name="Mohd Salman" userId="a1cce0b1-7b4d-46cd-ad12-0959f4eb6fdb" providerId="ADAL" clId="{CA34C01C-63A1-48A1-BCBA-33BDBC9D96B7}" dt="2023-01-28T05:42:24.066" v="513" actId="1076"/>
          <ac:spMkLst>
            <pc:docMk/>
            <pc:sldMk cId="419063760" sldId="258"/>
            <ac:spMk id="7" creationId="{E1688EF7-40F7-E4A3-3A7D-BD286902C906}"/>
          </ac:spMkLst>
        </pc:spChg>
        <pc:spChg chg="add del mod">
          <ac:chgData name="Mohd Salman" userId="a1cce0b1-7b4d-46cd-ad12-0959f4eb6fdb" providerId="ADAL" clId="{CA34C01C-63A1-48A1-BCBA-33BDBC9D96B7}" dt="2023-01-28T05:36:39.090" v="421" actId="478"/>
          <ac:spMkLst>
            <pc:docMk/>
            <pc:sldMk cId="419063760" sldId="258"/>
            <ac:spMk id="8" creationId="{D7A8903B-A0B7-9B26-237F-B250F5F30663}"/>
          </ac:spMkLst>
        </pc:spChg>
        <pc:spChg chg="add mod">
          <ac:chgData name="Mohd Salman" userId="a1cce0b1-7b4d-46cd-ad12-0959f4eb6fdb" providerId="ADAL" clId="{CA34C01C-63A1-48A1-BCBA-33BDBC9D96B7}" dt="2023-01-28T05:36:46.785" v="426" actId="571"/>
          <ac:spMkLst>
            <pc:docMk/>
            <pc:sldMk cId="419063760" sldId="258"/>
            <ac:spMk id="9" creationId="{720FDA40-E56F-CF72-AB07-6BFC47029143}"/>
          </ac:spMkLst>
        </pc:spChg>
        <pc:spChg chg="add del mod">
          <ac:chgData name="Mohd Salman" userId="a1cce0b1-7b4d-46cd-ad12-0959f4eb6fdb" providerId="ADAL" clId="{CA34C01C-63A1-48A1-BCBA-33BDBC9D96B7}" dt="2023-01-28T05:41:57.669" v="509" actId="478"/>
          <ac:spMkLst>
            <pc:docMk/>
            <pc:sldMk cId="419063760" sldId="258"/>
            <ac:spMk id="11" creationId="{5FEB562B-F0EC-B256-A4A5-530497CD2B3A}"/>
          </ac:spMkLst>
        </pc:spChg>
        <pc:grpChg chg="add del mod">
          <ac:chgData name="Mohd Salman" userId="a1cce0b1-7b4d-46cd-ad12-0959f4eb6fdb" providerId="ADAL" clId="{CA34C01C-63A1-48A1-BCBA-33BDBC9D96B7}" dt="2023-01-28T05:40:53.697" v="489" actId="165"/>
          <ac:grpSpMkLst>
            <pc:docMk/>
            <pc:sldMk cId="419063760" sldId="258"/>
            <ac:grpSpMk id="10" creationId="{5BF66E0E-FAE9-48D8-EDAA-FB9591F8B4D1}"/>
          </ac:grpSpMkLst>
        </pc:grpChg>
        <pc:picChg chg="add mod modCrop">
          <ac:chgData name="Mohd Salman" userId="a1cce0b1-7b4d-46cd-ad12-0959f4eb6fdb" providerId="ADAL" clId="{CA34C01C-63A1-48A1-BCBA-33BDBC9D96B7}" dt="2023-01-28T05:42:51.487" v="523" actId="14100"/>
          <ac:picMkLst>
            <pc:docMk/>
            <pc:sldMk cId="419063760" sldId="258"/>
            <ac:picMk id="13" creationId="{8DCD05DF-7248-5458-51DD-E6AEC285EECB}"/>
          </ac:picMkLst>
        </pc:picChg>
        <pc:picChg chg="add mod">
          <ac:chgData name="Mohd Salman" userId="a1cce0b1-7b4d-46cd-ad12-0959f4eb6fdb" providerId="ADAL" clId="{CA34C01C-63A1-48A1-BCBA-33BDBC9D96B7}" dt="2023-01-28T05:42:59.986" v="528" actId="1076"/>
          <ac:picMkLst>
            <pc:docMk/>
            <pc:sldMk cId="419063760" sldId="258"/>
            <ac:picMk id="15" creationId="{61FBE50A-D2B0-E4BC-C609-9D78E37730FA}"/>
          </ac:picMkLst>
        </pc:picChg>
      </pc:sldChg>
      <pc:sldChg chg="addSp delSp modSp new mod modNotesTx">
        <pc:chgData name="Mohd Salman" userId="a1cce0b1-7b4d-46cd-ad12-0959f4eb6fdb" providerId="ADAL" clId="{CA34C01C-63A1-48A1-BCBA-33BDBC9D96B7}" dt="2023-01-30T05:38:56.462" v="616" actId="1076"/>
        <pc:sldMkLst>
          <pc:docMk/>
          <pc:sldMk cId="2135677316" sldId="259"/>
        </pc:sldMkLst>
        <pc:spChg chg="del">
          <ac:chgData name="Mohd Salman" userId="a1cce0b1-7b4d-46cd-ad12-0959f4eb6fdb" providerId="ADAL" clId="{CA34C01C-63A1-48A1-BCBA-33BDBC9D96B7}" dt="2023-01-28T05:44:14.672" v="530" actId="478"/>
          <ac:spMkLst>
            <pc:docMk/>
            <pc:sldMk cId="2135677316" sldId="259"/>
            <ac:spMk id="2" creationId="{DB1CD3EF-F0E1-9419-4A6D-8F87F725A661}"/>
          </ac:spMkLst>
        </pc:spChg>
        <pc:spChg chg="del">
          <ac:chgData name="Mohd Salman" userId="a1cce0b1-7b4d-46cd-ad12-0959f4eb6fdb" providerId="ADAL" clId="{CA34C01C-63A1-48A1-BCBA-33BDBC9D96B7}" dt="2023-01-28T05:44:14.672" v="530" actId="478"/>
          <ac:spMkLst>
            <pc:docMk/>
            <pc:sldMk cId="2135677316" sldId="259"/>
            <ac:spMk id="3" creationId="{4F106490-281E-8899-3F3A-6853DB62FE27}"/>
          </ac:spMkLst>
        </pc:spChg>
        <pc:spChg chg="add mod">
          <ac:chgData name="Mohd Salman" userId="a1cce0b1-7b4d-46cd-ad12-0959f4eb6fdb" providerId="ADAL" clId="{CA34C01C-63A1-48A1-BCBA-33BDBC9D96B7}" dt="2023-01-30T05:35:19.127" v="583" actId="1076"/>
          <ac:spMkLst>
            <pc:docMk/>
            <pc:sldMk cId="2135677316" sldId="259"/>
            <ac:spMk id="5" creationId="{5306FE47-27FC-7FE1-02B1-6B61A6BCACD3}"/>
          </ac:spMkLst>
        </pc:spChg>
        <pc:spChg chg="add del mod ord">
          <ac:chgData name="Mohd Salman" userId="a1cce0b1-7b4d-46cd-ad12-0959f4eb6fdb" providerId="ADAL" clId="{CA34C01C-63A1-48A1-BCBA-33BDBC9D96B7}" dt="2023-01-30T05:33:44.873" v="568" actId="478"/>
          <ac:spMkLst>
            <pc:docMk/>
            <pc:sldMk cId="2135677316" sldId="259"/>
            <ac:spMk id="7" creationId="{0CED4DE4-AF7B-C881-6231-0826722320BE}"/>
          </ac:spMkLst>
        </pc:spChg>
        <pc:spChg chg="add del mod">
          <ac:chgData name="Mohd Salman" userId="a1cce0b1-7b4d-46cd-ad12-0959f4eb6fdb" providerId="ADAL" clId="{CA34C01C-63A1-48A1-BCBA-33BDBC9D96B7}" dt="2023-01-30T05:33:46.030" v="569" actId="478"/>
          <ac:spMkLst>
            <pc:docMk/>
            <pc:sldMk cId="2135677316" sldId="259"/>
            <ac:spMk id="8" creationId="{06E63A3D-1AA6-BD65-3E06-37817602CE2E}"/>
          </ac:spMkLst>
        </pc:spChg>
        <pc:spChg chg="add del mod">
          <ac:chgData name="Mohd Salman" userId="a1cce0b1-7b4d-46cd-ad12-0959f4eb6fdb" providerId="ADAL" clId="{CA34C01C-63A1-48A1-BCBA-33BDBC9D96B7}" dt="2023-01-30T05:33:44.107" v="567" actId="478"/>
          <ac:spMkLst>
            <pc:docMk/>
            <pc:sldMk cId="2135677316" sldId="259"/>
            <ac:spMk id="9" creationId="{D316471D-40CD-0FA9-A160-FDC3ECE5EA6D}"/>
          </ac:spMkLst>
        </pc:spChg>
        <pc:spChg chg="add mod ord">
          <ac:chgData name="Mohd Salman" userId="a1cce0b1-7b4d-46cd-ad12-0959f4eb6fdb" providerId="ADAL" clId="{CA34C01C-63A1-48A1-BCBA-33BDBC9D96B7}" dt="2023-01-30T05:38:52.988" v="615" actId="207"/>
          <ac:spMkLst>
            <pc:docMk/>
            <pc:sldMk cId="2135677316" sldId="259"/>
            <ac:spMk id="10" creationId="{08A136E6-804B-0663-C12C-3FFAC7E151F6}"/>
          </ac:spMkLst>
        </pc:spChg>
        <pc:spChg chg="add mod">
          <ac:chgData name="Mohd Salman" userId="a1cce0b1-7b4d-46cd-ad12-0959f4eb6fdb" providerId="ADAL" clId="{CA34C01C-63A1-48A1-BCBA-33BDBC9D96B7}" dt="2023-01-30T05:38:56.462" v="616" actId="1076"/>
          <ac:spMkLst>
            <pc:docMk/>
            <pc:sldMk cId="2135677316" sldId="259"/>
            <ac:spMk id="12" creationId="{7A38C973-B63F-90F7-D382-8FF1BA24AE9E}"/>
          </ac:spMkLst>
        </pc:spChg>
        <pc:picChg chg="add mod">
          <ac:chgData name="Mohd Salman" userId="a1cce0b1-7b4d-46cd-ad12-0959f4eb6fdb" providerId="ADAL" clId="{CA34C01C-63A1-48A1-BCBA-33BDBC9D96B7}" dt="2023-01-30T05:36:55.955" v="589" actId="962"/>
          <ac:picMkLst>
            <pc:docMk/>
            <pc:sldMk cId="2135677316" sldId="259"/>
            <ac:picMk id="3" creationId="{EE82225B-39F3-80B3-4CCF-27762E78FD44}"/>
          </ac:picMkLst>
        </pc:picChg>
        <pc:picChg chg="add del mod">
          <ac:chgData name="Mohd Salman" userId="a1cce0b1-7b4d-46cd-ad12-0959f4eb6fdb" providerId="ADAL" clId="{CA34C01C-63A1-48A1-BCBA-33BDBC9D96B7}" dt="2023-01-30T05:33:46.030" v="569" actId="478"/>
          <ac:picMkLst>
            <pc:docMk/>
            <pc:sldMk cId="2135677316" sldId="259"/>
            <ac:picMk id="4" creationId="{DD33A051-7F43-8CD9-93A7-B79BE913CDC8}"/>
          </ac:picMkLst>
        </pc:picChg>
        <pc:picChg chg="add del mod">
          <ac:chgData name="Mohd Salman" userId="a1cce0b1-7b4d-46cd-ad12-0959f4eb6fdb" providerId="ADAL" clId="{CA34C01C-63A1-48A1-BCBA-33BDBC9D96B7}" dt="2023-01-30T05:33:44.107" v="567" actId="478"/>
          <ac:picMkLst>
            <pc:docMk/>
            <pc:sldMk cId="2135677316" sldId="259"/>
            <ac:picMk id="6" creationId="{65C329FA-F9D6-D8E0-88A6-736E39903B9F}"/>
          </ac:picMkLst>
        </pc:picChg>
      </pc:sldChg>
      <pc:sldChg chg="add">
        <pc:chgData name="Mohd Salman" userId="a1cce0b1-7b4d-46cd-ad12-0959f4eb6fdb" providerId="ADAL" clId="{CA34C01C-63A1-48A1-BCBA-33BDBC9D96B7}" dt="2023-01-30T05:33:41.748" v="566" actId="2890"/>
        <pc:sldMkLst>
          <pc:docMk/>
          <pc:sldMk cId="2385691712" sldId="260"/>
        </pc:sldMkLst>
      </pc:sldChg>
      <pc:sldChg chg="addSp delSp modSp add mod modNotesTx">
        <pc:chgData name="Mohd Salman" userId="a1cce0b1-7b4d-46cd-ad12-0959f4eb6fdb" providerId="ADAL" clId="{CA34C01C-63A1-48A1-BCBA-33BDBC9D96B7}" dt="2023-02-01T07:47:47.978" v="849" actId="12789"/>
        <pc:sldMkLst>
          <pc:docMk/>
          <pc:sldMk cId="3022076176" sldId="261"/>
        </pc:sldMkLst>
        <pc:spChg chg="mod">
          <ac:chgData name="Mohd Salman" userId="a1cce0b1-7b4d-46cd-ad12-0959f4eb6fdb" providerId="ADAL" clId="{CA34C01C-63A1-48A1-BCBA-33BDBC9D96B7}" dt="2023-02-01T07:35:00.897" v="639"/>
          <ac:spMkLst>
            <pc:docMk/>
            <pc:sldMk cId="3022076176" sldId="261"/>
            <ac:spMk id="3" creationId="{EC30CA2D-FF25-897D-AA01-FD35DB1B19A4}"/>
          </ac:spMkLst>
        </pc:spChg>
        <pc:spChg chg="mod">
          <ac:chgData name="Mohd Salman" userId="a1cce0b1-7b4d-46cd-ad12-0959f4eb6fdb" providerId="ADAL" clId="{CA34C01C-63A1-48A1-BCBA-33BDBC9D96B7}" dt="2023-02-01T07:35:58.399" v="656" actId="1076"/>
          <ac:spMkLst>
            <pc:docMk/>
            <pc:sldMk cId="3022076176" sldId="261"/>
            <ac:spMk id="5" creationId="{5306FE47-27FC-7FE1-02B1-6B61A6BCACD3}"/>
          </ac:spMkLst>
        </pc:spChg>
        <pc:spChg chg="del">
          <ac:chgData name="Mohd Salman" userId="a1cce0b1-7b4d-46cd-ad12-0959f4eb6fdb" providerId="ADAL" clId="{CA34C01C-63A1-48A1-BCBA-33BDBC9D96B7}" dt="2023-02-01T07:34:22.007" v="620" actId="478"/>
          <ac:spMkLst>
            <pc:docMk/>
            <pc:sldMk cId="3022076176" sldId="261"/>
            <ac:spMk id="7" creationId="{0CED4DE4-AF7B-C881-6231-0826722320BE}"/>
          </ac:spMkLst>
        </pc:spChg>
        <pc:spChg chg="mod topLvl">
          <ac:chgData name="Mohd Salman" userId="a1cce0b1-7b4d-46cd-ad12-0959f4eb6fdb" providerId="ADAL" clId="{CA34C01C-63A1-48A1-BCBA-33BDBC9D96B7}" dt="2023-02-01T07:41:22.055" v="735" actId="1076"/>
          <ac:spMkLst>
            <pc:docMk/>
            <pc:sldMk cId="3022076176" sldId="261"/>
            <ac:spMk id="8" creationId="{06E63A3D-1AA6-BD65-3E06-37817602CE2E}"/>
          </ac:spMkLst>
        </pc:spChg>
        <pc:spChg chg="mod">
          <ac:chgData name="Mohd Salman" userId="a1cce0b1-7b4d-46cd-ad12-0959f4eb6fdb" providerId="ADAL" clId="{CA34C01C-63A1-48A1-BCBA-33BDBC9D96B7}" dt="2023-02-01T07:40:05.707" v="717" actId="207"/>
          <ac:spMkLst>
            <pc:docMk/>
            <pc:sldMk cId="3022076176" sldId="261"/>
            <ac:spMk id="9" creationId="{A5B74FF8-5947-B17C-95B7-F3A9C1A5B0FC}"/>
          </ac:spMkLst>
        </pc:spChg>
        <pc:spChg chg="del">
          <ac:chgData name="Mohd Salman" userId="a1cce0b1-7b4d-46cd-ad12-0959f4eb6fdb" providerId="ADAL" clId="{CA34C01C-63A1-48A1-BCBA-33BDBC9D96B7}" dt="2023-02-01T07:34:20.679" v="618" actId="478"/>
          <ac:spMkLst>
            <pc:docMk/>
            <pc:sldMk cId="3022076176" sldId="261"/>
            <ac:spMk id="9" creationId="{D316471D-40CD-0FA9-A160-FDC3ECE5EA6D}"/>
          </ac:spMkLst>
        </pc:spChg>
        <pc:spChg chg="mod">
          <ac:chgData name="Mohd Salman" userId="a1cce0b1-7b4d-46cd-ad12-0959f4eb6fdb" providerId="ADAL" clId="{CA34C01C-63A1-48A1-BCBA-33BDBC9D96B7}" dt="2023-02-01T07:35:00.897" v="639"/>
          <ac:spMkLst>
            <pc:docMk/>
            <pc:sldMk cId="3022076176" sldId="261"/>
            <ac:spMk id="10" creationId="{447E40BA-03B7-EE49-8762-F39DE4025D5C}"/>
          </ac:spMkLst>
        </pc:spChg>
        <pc:spChg chg="mod">
          <ac:chgData name="Mohd Salman" userId="a1cce0b1-7b4d-46cd-ad12-0959f4eb6fdb" providerId="ADAL" clId="{CA34C01C-63A1-48A1-BCBA-33BDBC9D96B7}" dt="2023-02-01T07:35:00.897" v="639"/>
          <ac:spMkLst>
            <pc:docMk/>
            <pc:sldMk cId="3022076176" sldId="261"/>
            <ac:spMk id="11" creationId="{D5414863-29F2-9D37-0715-7D5924AC699C}"/>
          </ac:spMkLst>
        </pc:spChg>
        <pc:spChg chg="mod">
          <ac:chgData name="Mohd Salman" userId="a1cce0b1-7b4d-46cd-ad12-0959f4eb6fdb" providerId="ADAL" clId="{CA34C01C-63A1-48A1-BCBA-33BDBC9D96B7}" dt="2023-02-01T07:35:00.897" v="639"/>
          <ac:spMkLst>
            <pc:docMk/>
            <pc:sldMk cId="3022076176" sldId="261"/>
            <ac:spMk id="12" creationId="{CB4159A4-E194-8989-AB1F-4096C9C49982}"/>
          </ac:spMkLst>
        </pc:spChg>
        <pc:spChg chg="add mod ord">
          <ac:chgData name="Mohd Salman" userId="a1cce0b1-7b4d-46cd-ad12-0959f4eb6fdb" providerId="ADAL" clId="{CA34C01C-63A1-48A1-BCBA-33BDBC9D96B7}" dt="2023-02-01T07:39:50.398" v="712" actId="14100"/>
          <ac:spMkLst>
            <pc:docMk/>
            <pc:sldMk cId="3022076176" sldId="261"/>
            <ac:spMk id="13" creationId="{9200282E-3862-BA4E-C96D-34F94F71B662}"/>
          </ac:spMkLst>
        </pc:spChg>
        <pc:spChg chg="add mod topLvl">
          <ac:chgData name="Mohd Salman" userId="a1cce0b1-7b4d-46cd-ad12-0959f4eb6fdb" providerId="ADAL" clId="{CA34C01C-63A1-48A1-BCBA-33BDBC9D96B7}" dt="2023-02-01T07:41:22.055" v="735" actId="1076"/>
          <ac:spMkLst>
            <pc:docMk/>
            <pc:sldMk cId="3022076176" sldId="261"/>
            <ac:spMk id="14" creationId="{55B9CE93-5DCD-29AB-56F4-14E873493B74}"/>
          </ac:spMkLst>
        </pc:spChg>
        <pc:spChg chg="mod">
          <ac:chgData name="Mohd Salman" userId="a1cce0b1-7b4d-46cd-ad12-0959f4eb6fdb" providerId="ADAL" clId="{CA34C01C-63A1-48A1-BCBA-33BDBC9D96B7}" dt="2023-02-01T07:40:05.707" v="717" actId="207"/>
          <ac:spMkLst>
            <pc:docMk/>
            <pc:sldMk cId="3022076176" sldId="261"/>
            <ac:spMk id="15" creationId="{8F72435D-6C76-8AB1-59A4-DBA810414CBB}"/>
          </ac:spMkLst>
        </pc:spChg>
        <pc:spChg chg="mod">
          <ac:chgData name="Mohd Salman" userId="a1cce0b1-7b4d-46cd-ad12-0959f4eb6fdb" providerId="ADAL" clId="{CA34C01C-63A1-48A1-BCBA-33BDBC9D96B7}" dt="2023-02-01T07:40:05.707" v="717" actId="207"/>
          <ac:spMkLst>
            <pc:docMk/>
            <pc:sldMk cId="3022076176" sldId="261"/>
            <ac:spMk id="16" creationId="{8B9D3D29-5DF6-90FF-69EA-535B6F15888C}"/>
          </ac:spMkLst>
        </pc:spChg>
        <pc:spChg chg="mod">
          <ac:chgData name="Mohd Salman" userId="a1cce0b1-7b4d-46cd-ad12-0959f4eb6fdb" providerId="ADAL" clId="{CA34C01C-63A1-48A1-BCBA-33BDBC9D96B7}" dt="2023-02-01T07:36:20.909" v="669" actId="571"/>
          <ac:spMkLst>
            <pc:docMk/>
            <pc:sldMk cId="3022076176" sldId="261"/>
            <ac:spMk id="17" creationId="{08850FDF-DAD5-9E8D-8EE4-48B0CAC46BE5}"/>
          </ac:spMkLst>
        </pc:spChg>
        <pc:spChg chg="mod">
          <ac:chgData name="Mohd Salman" userId="a1cce0b1-7b4d-46cd-ad12-0959f4eb6fdb" providerId="ADAL" clId="{CA34C01C-63A1-48A1-BCBA-33BDBC9D96B7}" dt="2023-02-01T07:36:20.909" v="669" actId="571"/>
          <ac:spMkLst>
            <pc:docMk/>
            <pc:sldMk cId="3022076176" sldId="261"/>
            <ac:spMk id="18" creationId="{7ECEC979-EB26-418B-379A-E2C5BC3644DD}"/>
          </ac:spMkLst>
        </pc:spChg>
        <pc:spChg chg="mod">
          <ac:chgData name="Mohd Salman" userId="a1cce0b1-7b4d-46cd-ad12-0959f4eb6fdb" providerId="ADAL" clId="{CA34C01C-63A1-48A1-BCBA-33BDBC9D96B7}" dt="2023-02-01T07:36:20.550" v="668" actId="571"/>
          <ac:spMkLst>
            <pc:docMk/>
            <pc:sldMk cId="3022076176" sldId="261"/>
            <ac:spMk id="20" creationId="{B5432957-AB08-DDE6-4F96-21B08017A2D8}"/>
          </ac:spMkLst>
        </pc:spChg>
        <pc:spChg chg="mod">
          <ac:chgData name="Mohd Salman" userId="a1cce0b1-7b4d-46cd-ad12-0959f4eb6fdb" providerId="ADAL" clId="{CA34C01C-63A1-48A1-BCBA-33BDBC9D96B7}" dt="2023-02-01T07:40:52.531" v="725" actId="164"/>
          <ac:spMkLst>
            <pc:docMk/>
            <pc:sldMk cId="3022076176" sldId="261"/>
            <ac:spMk id="21" creationId="{12C6BC0B-897C-AC1D-60A6-1F4D495DDD55}"/>
          </ac:spMkLst>
        </pc:spChg>
        <pc:spChg chg="mod">
          <ac:chgData name="Mohd Salman" userId="a1cce0b1-7b4d-46cd-ad12-0959f4eb6fdb" providerId="ADAL" clId="{CA34C01C-63A1-48A1-BCBA-33BDBC9D96B7}" dt="2023-02-01T07:36:20.550" v="668" actId="571"/>
          <ac:spMkLst>
            <pc:docMk/>
            <pc:sldMk cId="3022076176" sldId="261"/>
            <ac:spMk id="21" creationId="{58D79B9C-7B4E-2FA0-6EF5-997F3DB39E38}"/>
          </ac:spMkLst>
        </pc:spChg>
        <pc:spChg chg="mod">
          <ac:chgData name="Mohd Salman" userId="a1cce0b1-7b4d-46cd-ad12-0959f4eb6fdb" providerId="ADAL" clId="{CA34C01C-63A1-48A1-BCBA-33BDBC9D96B7}" dt="2023-02-01T07:40:52.531" v="725" actId="164"/>
          <ac:spMkLst>
            <pc:docMk/>
            <pc:sldMk cId="3022076176" sldId="261"/>
            <ac:spMk id="22" creationId="{28921912-44C8-5C0E-BC29-F9F77A591DA8}"/>
          </ac:spMkLst>
        </pc:spChg>
        <pc:spChg chg="mod">
          <ac:chgData name="Mohd Salman" userId="a1cce0b1-7b4d-46cd-ad12-0959f4eb6fdb" providerId="ADAL" clId="{CA34C01C-63A1-48A1-BCBA-33BDBC9D96B7}" dt="2023-02-01T07:36:19.847" v="667" actId="571"/>
          <ac:spMkLst>
            <pc:docMk/>
            <pc:sldMk cId="3022076176" sldId="261"/>
            <ac:spMk id="23" creationId="{19A18A33-0682-018C-F1A6-59699DF647FB}"/>
          </ac:spMkLst>
        </pc:spChg>
        <pc:spChg chg="mod">
          <ac:chgData name="Mohd Salman" userId="a1cce0b1-7b4d-46cd-ad12-0959f4eb6fdb" providerId="ADAL" clId="{CA34C01C-63A1-48A1-BCBA-33BDBC9D96B7}" dt="2023-02-01T07:40:52.531" v="725" actId="164"/>
          <ac:spMkLst>
            <pc:docMk/>
            <pc:sldMk cId="3022076176" sldId="261"/>
            <ac:spMk id="23" creationId="{4279C011-DA9B-A77C-6090-C362D86B6A14}"/>
          </ac:spMkLst>
        </pc:spChg>
        <pc:spChg chg="mod">
          <ac:chgData name="Mohd Salman" userId="a1cce0b1-7b4d-46cd-ad12-0959f4eb6fdb" providerId="ADAL" clId="{CA34C01C-63A1-48A1-BCBA-33BDBC9D96B7}" dt="2023-02-01T07:40:52.531" v="725" actId="164"/>
          <ac:spMkLst>
            <pc:docMk/>
            <pc:sldMk cId="3022076176" sldId="261"/>
            <ac:spMk id="24" creationId="{C23A014C-95AE-C37B-8B12-1C70A0508BB3}"/>
          </ac:spMkLst>
        </pc:spChg>
        <pc:spChg chg="mod">
          <ac:chgData name="Mohd Salman" userId="a1cce0b1-7b4d-46cd-ad12-0959f4eb6fdb" providerId="ADAL" clId="{CA34C01C-63A1-48A1-BCBA-33BDBC9D96B7}" dt="2023-02-01T07:36:19.847" v="667" actId="571"/>
          <ac:spMkLst>
            <pc:docMk/>
            <pc:sldMk cId="3022076176" sldId="261"/>
            <ac:spMk id="24" creationId="{F79F334A-D6C9-2090-0B38-3BD06773AD8C}"/>
          </ac:spMkLst>
        </pc:spChg>
        <pc:spChg chg="mod">
          <ac:chgData name="Mohd Salman" userId="a1cce0b1-7b4d-46cd-ad12-0959f4eb6fdb" providerId="ADAL" clId="{CA34C01C-63A1-48A1-BCBA-33BDBC9D96B7}" dt="2023-02-01T07:36:30.172" v="675" actId="571"/>
          <ac:spMkLst>
            <pc:docMk/>
            <pc:sldMk cId="3022076176" sldId="261"/>
            <ac:spMk id="26" creationId="{EDD372D1-3AD1-6765-97A2-EFF821F8EFFB}"/>
          </ac:spMkLst>
        </pc:spChg>
        <pc:spChg chg="mod">
          <ac:chgData name="Mohd Salman" userId="a1cce0b1-7b4d-46cd-ad12-0959f4eb6fdb" providerId="ADAL" clId="{CA34C01C-63A1-48A1-BCBA-33BDBC9D96B7}" dt="2023-02-01T07:36:30.172" v="675" actId="571"/>
          <ac:spMkLst>
            <pc:docMk/>
            <pc:sldMk cId="3022076176" sldId="261"/>
            <ac:spMk id="27" creationId="{D175FE7A-7B72-4684-15E0-DB74BC1A9A52}"/>
          </ac:spMkLst>
        </pc:spChg>
        <pc:spChg chg="mod">
          <ac:chgData name="Mohd Salman" userId="a1cce0b1-7b4d-46cd-ad12-0959f4eb6fdb" providerId="ADAL" clId="{CA34C01C-63A1-48A1-BCBA-33BDBC9D96B7}" dt="2023-02-01T07:36:29.954" v="674" actId="571"/>
          <ac:spMkLst>
            <pc:docMk/>
            <pc:sldMk cId="3022076176" sldId="261"/>
            <ac:spMk id="29" creationId="{34D9F61C-707D-CA79-AADA-21EA0BAA8BF3}"/>
          </ac:spMkLst>
        </pc:spChg>
        <pc:spChg chg="mod">
          <ac:chgData name="Mohd Salman" userId="a1cce0b1-7b4d-46cd-ad12-0959f4eb6fdb" providerId="ADAL" clId="{CA34C01C-63A1-48A1-BCBA-33BDBC9D96B7}" dt="2023-02-01T07:41:49.056" v="740" actId="164"/>
          <ac:spMkLst>
            <pc:docMk/>
            <pc:sldMk cId="3022076176" sldId="261"/>
            <ac:spMk id="29" creationId="{BB060057-E40B-D257-598C-93457350D179}"/>
          </ac:spMkLst>
        </pc:spChg>
        <pc:spChg chg="mod">
          <ac:chgData name="Mohd Salman" userId="a1cce0b1-7b4d-46cd-ad12-0959f4eb6fdb" providerId="ADAL" clId="{CA34C01C-63A1-48A1-BCBA-33BDBC9D96B7}" dt="2023-02-01T07:41:49.056" v="740" actId="164"/>
          <ac:spMkLst>
            <pc:docMk/>
            <pc:sldMk cId="3022076176" sldId="261"/>
            <ac:spMk id="30" creationId="{4194FB5A-E4EF-6148-9483-B745FD9DF85B}"/>
          </ac:spMkLst>
        </pc:spChg>
        <pc:spChg chg="mod">
          <ac:chgData name="Mohd Salman" userId="a1cce0b1-7b4d-46cd-ad12-0959f4eb6fdb" providerId="ADAL" clId="{CA34C01C-63A1-48A1-BCBA-33BDBC9D96B7}" dt="2023-02-01T07:36:29.954" v="674" actId="571"/>
          <ac:spMkLst>
            <pc:docMk/>
            <pc:sldMk cId="3022076176" sldId="261"/>
            <ac:spMk id="30" creationId="{5BCC2F36-349F-F883-A0CE-1B87CC518652}"/>
          </ac:spMkLst>
        </pc:spChg>
        <pc:spChg chg="mod">
          <ac:chgData name="Mohd Salman" userId="a1cce0b1-7b4d-46cd-ad12-0959f4eb6fdb" providerId="ADAL" clId="{CA34C01C-63A1-48A1-BCBA-33BDBC9D96B7}" dt="2023-02-01T07:36:29.954" v="674" actId="571"/>
          <ac:spMkLst>
            <pc:docMk/>
            <pc:sldMk cId="3022076176" sldId="261"/>
            <ac:spMk id="32" creationId="{43DB2B60-406A-6B25-9939-BCC7B8CEC728}"/>
          </ac:spMkLst>
        </pc:spChg>
        <pc:spChg chg="mod">
          <ac:chgData name="Mohd Salman" userId="a1cce0b1-7b4d-46cd-ad12-0959f4eb6fdb" providerId="ADAL" clId="{CA34C01C-63A1-48A1-BCBA-33BDBC9D96B7}" dt="2023-02-01T07:36:29.954" v="674" actId="571"/>
          <ac:spMkLst>
            <pc:docMk/>
            <pc:sldMk cId="3022076176" sldId="261"/>
            <ac:spMk id="33" creationId="{ADAF9402-CD7C-3A27-48D5-63D11EB9424F}"/>
          </ac:spMkLst>
        </pc:spChg>
        <pc:spChg chg="mod topLvl">
          <ac:chgData name="Mohd Salman" userId="a1cce0b1-7b4d-46cd-ad12-0959f4eb6fdb" providerId="ADAL" clId="{CA34C01C-63A1-48A1-BCBA-33BDBC9D96B7}" dt="2023-02-01T07:41:22.055" v="735" actId="1076"/>
          <ac:spMkLst>
            <pc:docMk/>
            <pc:sldMk cId="3022076176" sldId="261"/>
            <ac:spMk id="35" creationId="{9B79CC91-46F9-1A71-1D99-E63C8549E3B0}"/>
          </ac:spMkLst>
        </pc:spChg>
        <pc:spChg chg="mod topLvl">
          <ac:chgData name="Mohd Salman" userId="a1cce0b1-7b4d-46cd-ad12-0959f4eb6fdb" providerId="ADAL" clId="{CA34C01C-63A1-48A1-BCBA-33BDBC9D96B7}" dt="2023-02-01T07:47:47.978" v="849" actId="12789"/>
          <ac:spMkLst>
            <pc:docMk/>
            <pc:sldMk cId="3022076176" sldId="261"/>
            <ac:spMk id="36" creationId="{F2384FDB-8B21-82BD-FE12-2FEEEB920814}"/>
          </ac:spMkLst>
        </pc:spChg>
        <pc:spChg chg="mod">
          <ac:chgData name="Mohd Salman" userId="a1cce0b1-7b4d-46cd-ad12-0959f4eb6fdb" providerId="ADAL" clId="{CA34C01C-63A1-48A1-BCBA-33BDBC9D96B7}" dt="2023-02-01T07:42:42.100" v="750" actId="164"/>
          <ac:spMkLst>
            <pc:docMk/>
            <pc:sldMk cId="3022076176" sldId="261"/>
            <ac:spMk id="37" creationId="{B33BE098-A460-0CEC-35EA-571B832B9AF1}"/>
          </ac:spMkLst>
        </pc:spChg>
        <pc:spChg chg="mod topLvl">
          <ac:chgData name="Mohd Salman" userId="a1cce0b1-7b4d-46cd-ad12-0959f4eb6fdb" providerId="ADAL" clId="{CA34C01C-63A1-48A1-BCBA-33BDBC9D96B7}" dt="2023-02-01T07:41:22.055" v="735" actId="1076"/>
          <ac:spMkLst>
            <pc:docMk/>
            <pc:sldMk cId="3022076176" sldId="261"/>
            <ac:spMk id="38" creationId="{BF292233-3770-CC84-BE60-24F1B02316CF}"/>
          </ac:spMkLst>
        </pc:spChg>
        <pc:spChg chg="mod topLvl">
          <ac:chgData name="Mohd Salman" userId="a1cce0b1-7b4d-46cd-ad12-0959f4eb6fdb" providerId="ADAL" clId="{CA34C01C-63A1-48A1-BCBA-33BDBC9D96B7}" dt="2023-02-01T07:41:57.843" v="745" actId="12789"/>
          <ac:spMkLst>
            <pc:docMk/>
            <pc:sldMk cId="3022076176" sldId="261"/>
            <ac:spMk id="39" creationId="{DFE682C7-9E98-55B4-DCAD-8A8A323F8322}"/>
          </ac:spMkLst>
        </pc:spChg>
        <pc:spChg chg="mod">
          <ac:chgData name="Mohd Salman" userId="a1cce0b1-7b4d-46cd-ad12-0959f4eb6fdb" providerId="ADAL" clId="{CA34C01C-63A1-48A1-BCBA-33BDBC9D96B7}" dt="2023-02-01T07:42:42.100" v="750" actId="164"/>
          <ac:spMkLst>
            <pc:docMk/>
            <pc:sldMk cId="3022076176" sldId="261"/>
            <ac:spMk id="40" creationId="{B0807E47-283C-3ACD-FD65-8B0228EDAABE}"/>
          </ac:spMkLst>
        </pc:spChg>
        <pc:spChg chg="mod topLvl">
          <ac:chgData name="Mohd Salman" userId="a1cce0b1-7b4d-46cd-ad12-0959f4eb6fdb" providerId="ADAL" clId="{CA34C01C-63A1-48A1-BCBA-33BDBC9D96B7}" dt="2023-02-01T07:41:22.055" v="735" actId="1076"/>
          <ac:spMkLst>
            <pc:docMk/>
            <pc:sldMk cId="3022076176" sldId="261"/>
            <ac:spMk id="41" creationId="{14EAD718-4DDA-3D8B-7E52-59B385DD9A61}"/>
          </ac:spMkLst>
        </pc:spChg>
        <pc:spChg chg="mod topLvl">
          <ac:chgData name="Mohd Salman" userId="a1cce0b1-7b4d-46cd-ad12-0959f4eb6fdb" providerId="ADAL" clId="{CA34C01C-63A1-48A1-BCBA-33BDBC9D96B7}" dt="2023-02-01T07:42:52.426" v="756" actId="12789"/>
          <ac:spMkLst>
            <pc:docMk/>
            <pc:sldMk cId="3022076176" sldId="261"/>
            <ac:spMk id="42" creationId="{BA8847A9-D607-0BCA-8423-C70DDB8457BE}"/>
          </ac:spMkLst>
        </pc:spChg>
        <pc:spChg chg="mod">
          <ac:chgData name="Mohd Salman" userId="a1cce0b1-7b4d-46cd-ad12-0959f4eb6fdb" providerId="ADAL" clId="{CA34C01C-63A1-48A1-BCBA-33BDBC9D96B7}" dt="2023-02-01T07:42:42.100" v="750" actId="164"/>
          <ac:spMkLst>
            <pc:docMk/>
            <pc:sldMk cId="3022076176" sldId="261"/>
            <ac:spMk id="43" creationId="{28B72B3E-F323-A95A-8CDF-79689A8FFF8F}"/>
          </ac:spMkLst>
        </pc:spChg>
        <pc:spChg chg="mod">
          <ac:chgData name="Mohd Salman" userId="a1cce0b1-7b4d-46cd-ad12-0959f4eb6fdb" providerId="ADAL" clId="{CA34C01C-63A1-48A1-BCBA-33BDBC9D96B7}" dt="2023-02-01T07:42:42.100" v="750" actId="164"/>
          <ac:spMkLst>
            <pc:docMk/>
            <pc:sldMk cId="3022076176" sldId="261"/>
            <ac:spMk id="44" creationId="{8DFA263C-6442-A7C6-FCFE-73EDF16CCB94}"/>
          </ac:spMkLst>
        </pc:spChg>
        <pc:spChg chg="mod">
          <ac:chgData name="Mohd Salman" userId="a1cce0b1-7b4d-46cd-ad12-0959f4eb6fdb" providerId="ADAL" clId="{CA34C01C-63A1-48A1-BCBA-33BDBC9D96B7}" dt="2023-02-01T07:42:42.100" v="750" actId="164"/>
          <ac:spMkLst>
            <pc:docMk/>
            <pc:sldMk cId="3022076176" sldId="261"/>
            <ac:spMk id="45" creationId="{06EA0578-BBCF-D47D-7753-EC24D37FF62E}"/>
          </ac:spMkLst>
        </pc:spChg>
        <pc:spChg chg="mod">
          <ac:chgData name="Mohd Salman" userId="a1cce0b1-7b4d-46cd-ad12-0959f4eb6fdb" providerId="ADAL" clId="{CA34C01C-63A1-48A1-BCBA-33BDBC9D96B7}" dt="2023-02-01T07:42:42.100" v="750" actId="164"/>
          <ac:spMkLst>
            <pc:docMk/>
            <pc:sldMk cId="3022076176" sldId="261"/>
            <ac:spMk id="46" creationId="{3CD5993A-E1A7-F931-DD6D-951A89C917A0}"/>
          </ac:spMkLst>
        </pc:spChg>
        <pc:spChg chg="mod">
          <ac:chgData name="Mohd Salman" userId="a1cce0b1-7b4d-46cd-ad12-0959f4eb6fdb" providerId="ADAL" clId="{CA34C01C-63A1-48A1-BCBA-33BDBC9D96B7}" dt="2023-02-01T07:47:40.673" v="845" actId="164"/>
          <ac:spMkLst>
            <pc:docMk/>
            <pc:sldMk cId="3022076176" sldId="261"/>
            <ac:spMk id="51" creationId="{F4870E60-91EE-5835-407D-A660F35F2781}"/>
          </ac:spMkLst>
        </pc:spChg>
        <pc:spChg chg="mod">
          <ac:chgData name="Mohd Salman" userId="a1cce0b1-7b4d-46cd-ad12-0959f4eb6fdb" providerId="ADAL" clId="{CA34C01C-63A1-48A1-BCBA-33BDBC9D96B7}" dt="2023-02-01T07:47:40.673" v="845" actId="164"/>
          <ac:spMkLst>
            <pc:docMk/>
            <pc:sldMk cId="3022076176" sldId="261"/>
            <ac:spMk id="52" creationId="{818B4D8F-889A-559D-9FB8-25CA2CC2D706}"/>
          </ac:spMkLst>
        </pc:spChg>
        <pc:spChg chg="mod">
          <ac:chgData name="Mohd Salman" userId="a1cce0b1-7b4d-46cd-ad12-0959f4eb6fdb" providerId="ADAL" clId="{CA34C01C-63A1-48A1-BCBA-33BDBC9D96B7}" dt="2023-02-01T07:47:40.673" v="845" actId="164"/>
          <ac:spMkLst>
            <pc:docMk/>
            <pc:sldMk cId="3022076176" sldId="261"/>
            <ac:spMk id="53" creationId="{CF001060-13F5-1DA5-3B89-BAA5F4595ECD}"/>
          </ac:spMkLst>
        </pc:spChg>
        <pc:spChg chg="mod">
          <ac:chgData name="Mohd Salman" userId="a1cce0b1-7b4d-46cd-ad12-0959f4eb6fdb" providerId="ADAL" clId="{CA34C01C-63A1-48A1-BCBA-33BDBC9D96B7}" dt="2023-02-01T07:47:40.673" v="845" actId="164"/>
          <ac:spMkLst>
            <pc:docMk/>
            <pc:sldMk cId="3022076176" sldId="261"/>
            <ac:spMk id="54" creationId="{35320C42-D778-241D-2CB2-79EC93D52406}"/>
          </ac:spMkLst>
        </pc:spChg>
        <pc:spChg chg="mod">
          <ac:chgData name="Mohd Salman" userId="a1cce0b1-7b4d-46cd-ad12-0959f4eb6fdb" providerId="ADAL" clId="{CA34C01C-63A1-48A1-BCBA-33BDBC9D96B7}" dt="2023-02-01T07:47:40.673" v="845" actId="164"/>
          <ac:spMkLst>
            <pc:docMk/>
            <pc:sldMk cId="3022076176" sldId="261"/>
            <ac:spMk id="55" creationId="{554805C9-C37D-4E9D-8795-EDD6F240FFA3}"/>
          </ac:spMkLst>
        </pc:spChg>
        <pc:spChg chg="mod">
          <ac:chgData name="Mohd Salman" userId="a1cce0b1-7b4d-46cd-ad12-0959f4eb6fdb" providerId="ADAL" clId="{CA34C01C-63A1-48A1-BCBA-33BDBC9D96B7}" dt="2023-02-01T07:47:40.673" v="845" actId="164"/>
          <ac:spMkLst>
            <pc:docMk/>
            <pc:sldMk cId="3022076176" sldId="261"/>
            <ac:spMk id="56" creationId="{CBD0C26D-7721-ED53-7F04-D235DD45984A}"/>
          </ac:spMkLst>
        </pc:spChg>
        <pc:spChg chg="mod">
          <ac:chgData name="Mohd Salman" userId="a1cce0b1-7b4d-46cd-ad12-0959f4eb6fdb" providerId="ADAL" clId="{CA34C01C-63A1-48A1-BCBA-33BDBC9D96B7}" dt="2023-02-01T07:47:40.673" v="845" actId="164"/>
          <ac:spMkLst>
            <pc:docMk/>
            <pc:sldMk cId="3022076176" sldId="261"/>
            <ac:spMk id="57" creationId="{78EE08C3-FC55-328C-59D8-86DF7175943C}"/>
          </ac:spMkLst>
        </pc:spChg>
        <pc:grpChg chg="add mod">
          <ac:chgData name="Mohd Salman" userId="a1cce0b1-7b4d-46cd-ad12-0959f4eb6fdb" providerId="ADAL" clId="{CA34C01C-63A1-48A1-BCBA-33BDBC9D96B7}" dt="2023-02-01T07:35:00.897" v="639"/>
          <ac:grpSpMkLst>
            <pc:docMk/>
            <pc:sldMk cId="3022076176" sldId="261"/>
            <ac:grpSpMk id="2" creationId="{F8394666-02B5-A66F-80E0-EF17728F10E2}"/>
          </ac:grpSpMkLst>
        </pc:grpChg>
        <pc:grpChg chg="del mod">
          <ac:chgData name="Mohd Salman" userId="a1cce0b1-7b4d-46cd-ad12-0959f4eb6fdb" providerId="ADAL" clId="{CA34C01C-63A1-48A1-BCBA-33BDBC9D96B7}" dt="2023-02-01T07:39:10.267" v="695" actId="27803"/>
          <ac:grpSpMkLst>
            <pc:docMk/>
            <pc:sldMk cId="3022076176" sldId="261"/>
            <ac:grpSpMk id="7" creationId="{4B79CBEB-730B-2933-5D2F-1C06EF223AC5}"/>
          </ac:grpSpMkLst>
        </pc:grpChg>
        <pc:grpChg chg="add del mod">
          <ac:chgData name="Mohd Salman" userId="a1cce0b1-7b4d-46cd-ad12-0959f4eb6fdb" providerId="ADAL" clId="{CA34C01C-63A1-48A1-BCBA-33BDBC9D96B7}" dt="2023-02-01T07:37:12.116" v="686" actId="165"/>
          <ac:grpSpMkLst>
            <pc:docMk/>
            <pc:sldMk cId="3022076176" sldId="261"/>
            <ac:grpSpMk id="15" creationId="{FC4A5A07-C5AA-151D-082D-C1FD96619B90}"/>
          </ac:grpSpMkLst>
        </pc:grpChg>
        <pc:grpChg chg="add mod">
          <ac:chgData name="Mohd Salman" userId="a1cce0b1-7b4d-46cd-ad12-0959f4eb6fdb" providerId="ADAL" clId="{CA34C01C-63A1-48A1-BCBA-33BDBC9D96B7}" dt="2023-02-01T07:36:20.909" v="669" actId="571"/>
          <ac:grpSpMkLst>
            <pc:docMk/>
            <pc:sldMk cId="3022076176" sldId="261"/>
            <ac:grpSpMk id="16" creationId="{191AF9A7-A5D9-30AA-2139-DDA29E26EFF7}"/>
          </ac:grpSpMkLst>
        </pc:grpChg>
        <pc:grpChg chg="add mod">
          <ac:chgData name="Mohd Salman" userId="a1cce0b1-7b4d-46cd-ad12-0959f4eb6fdb" providerId="ADAL" clId="{CA34C01C-63A1-48A1-BCBA-33BDBC9D96B7}" dt="2023-02-01T07:41:22.055" v="735" actId="1076"/>
          <ac:grpSpMkLst>
            <pc:docMk/>
            <pc:sldMk cId="3022076176" sldId="261"/>
            <ac:grpSpMk id="17" creationId="{5D76ECDF-B2AE-3A52-6CB6-19D64A66287F}"/>
          </ac:grpSpMkLst>
        </pc:grpChg>
        <pc:grpChg chg="add mod">
          <ac:chgData name="Mohd Salman" userId="a1cce0b1-7b4d-46cd-ad12-0959f4eb6fdb" providerId="ADAL" clId="{CA34C01C-63A1-48A1-BCBA-33BDBC9D96B7}" dt="2023-02-01T07:36:20.550" v="668" actId="571"/>
          <ac:grpSpMkLst>
            <pc:docMk/>
            <pc:sldMk cId="3022076176" sldId="261"/>
            <ac:grpSpMk id="19" creationId="{46EDA7CF-DF67-0A20-5D34-1DC15E3FD9D6}"/>
          </ac:grpSpMkLst>
        </pc:grpChg>
        <pc:grpChg chg="del mod">
          <ac:chgData name="Mohd Salman" userId="a1cce0b1-7b4d-46cd-ad12-0959f4eb6fdb" providerId="ADAL" clId="{CA34C01C-63A1-48A1-BCBA-33BDBC9D96B7}" dt="2023-02-01T07:40:52.016" v="724" actId="27803"/>
          <ac:grpSpMkLst>
            <pc:docMk/>
            <pc:sldMk cId="3022076176" sldId="261"/>
            <ac:grpSpMk id="20" creationId="{93AA6155-5F0E-72A2-9A20-D7254F2AD5E6}"/>
          </ac:grpSpMkLst>
        </pc:grpChg>
        <pc:grpChg chg="add mod">
          <ac:chgData name="Mohd Salman" userId="a1cce0b1-7b4d-46cd-ad12-0959f4eb6fdb" providerId="ADAL" clId="{CA34C01C-63A1-48A1-BCBA-33BDBC9D96B7}" dt="2023-02-01T07:36:19.847" v="667" actId="571"/>
          <ac:grpSpMkLst>
            <pc:docMk/>
            <pc:sldMk cId="3022076176" sldId="261"/>
            <ac:grpSpMk id="22" creationId="{1637098A-9CAB-E358-BA1C-52009D899AAF}"/>
          </ac:grpSpMkLst>
        </pc:grpChg>
        <pc:grpChg chg="add del mod">
          <ac:chgData name="Mohd Salman" userId="a1cce0b1-7b4d-46cd-ad12-0959f4eb6fdb" providerId="ADAL" clId="{CA34C01C-63A1-48A1-BCBA-33BDBC9D96B7}" dt="2023-02-01T07:47:38.593" v="842" actId="478"/>
          <ac:grpSpMkLst>
            <pc:docMk/>
            <pc:sldMk cId="3022076176" sldId="261"/>
            <ac:grpSpMk id="25" creationId="{34D2D2F2-4746-1B9E-950F-25841D95B4EC}"/>
          </ac:grpSpMkLst>
        </pc:grpChg>
        <pc:grpChg chg="add mod">
          <ac:chgData name="Mohd Salman" userId="a1cce0b1-7b4d-46cd-ad12-0959f4eb6fdb" providerId="ADAL" clId="{CA34C01C-63A1-48A1-BCBA-33BDBC9D96B7}" dt="2023-02-01T07:36:30.172" v="675" actId="571"/>
          <ac:grpSpMkLst>
            <pc:docMk/>
            <pc:sldMk cId="3022076176" sldId="261"/>
            <ac:grpSpMk id="25" creationId="{C0B12E6E-2B03-40B2-4CAA-F835C0D50C28}"/>
          </ac:grpSpMkLst>
        </pc:grpChg>
        <pc:grpChg chg="add mod">
          <ac:chgData name="Mohd Salman" userId="a1cce0b1-7b4d-46cd-ad12-0959f4eb6fdb" providerId="ADAL" clId="{CA34C01C-63A1-48A1-BCBA-33BDBC9D96B7}" dt="2023-02-01T07:36:29.954" v="674" actId="571"/>
          <ac:grpSpMkLst>
            <pc:docMk/>
            <pc:sldMk cId="3022076176" sldId="261"/>
            <ac:grpSpMk id="28" creationId="{EBF9BCB4-4888-9911-89DF-88ED62AC26B6}"/>
          </ac:grpSpMkLst>
        </pc:grpChg>
        <pc:grpChg chg="del mod">
          <ac:chgData name="Mohd Salman" userId="a1cce0b1-7b4d-46cd-ad12-0959f4eb6fdb" providerId="ADAL" clId="{CA34C01C-63A1-48A1-BCBA-33BDBC9D96B7}" dt="2023-02-01T07:41:48.446" v="739" actId="27803"/>
          <ac:grpSpMkLst>
            <pc:docMk/>
            <pc:sldMk cId="3022076176" sldId="261"/>
            <ac:grpSpMk id="28" creationId="{FCF04DF3-A1F7-23C5-1DAD-2D951F969ED3}"/>
          </ac:grpSpMkLst>
        </pc:grpChg>
        <pc:grpChg chg="add mod">
          <ac:chgData name="Mohd Salman" userId="a1cce0b1-7b4d-46cd-ad12-0959f4eb6fdb" providerId="ADAL" clId="{CA34C01C-63A1-48A1-BCBA-33BDBC9D96B7}" dt="2023-02-01T07:36:29.954" v="674" actId="571"/>
          <ac:grpSpMkLst>
            <pc:docMk/>
            <pc:sldMk cId="3022076176" sldId="261"/>
            <ac:grpSpMk id="31" creationId="{0E5CEA1B-093A-03E8-96C3-BE29404931EF}"/>
          </ac:grpSpMkLst>
        </pc:grpChg>
        <pc:grpChg chg="add mod">
          <ac:chgData name="Mohd Salman" userId="a1cce0b1-7b4d-46cd-ad12-0959f4eb6fdb" providerId="ADAL" clId="{CA34C01C-63A1-48A1-BCBA-33BDBC9D96B7}" dt="2023-02-01T07:41:57.843" v="745" actId="12789"/>
          <ac:grpSpMkLst>
            <pc:docMk/>
            <pc:sldMk cId="3022076176" sldId="261"/>
            <ac:grpSpMk id="31" creationId="{B15B83A8-DA95-40CF-14A0-99024E3C27C0}"/>
          </ac:grpSpMkLst>
        </pc:grpChg>
        <pc:grpChg chg="add del mod">
          <ac:chgData name="Mohd Salman" userId="a1cce0b1-7b4d-46cd-ad12-0959f4eb6fdb" providerId="ADAL" clId="{CA34C01C-63A1-48A1-BCBA-33BDBC9D96B7}" dt="2023-02-01T07:37:12.116" v="686" actId="165"/>
          <ac:grpSpMkLst>
            <pc:docMk/>
            <pc:sldMk cId="3022076176" sldId="261"/>
            <ac:grpSpMk id="34" creationId="{5774E4A6-7D80-2439-CE14-F09BE95A7130}"/>
          </ac:grpSpMkLst>
        </pc:grpChg>
        <pc:grpChg chg="del mod">
          <ac:chgData name="Mohd Salman" userId="a1cce0b1-7b4d-46cd-ad12-0959f4eb6fdb" providerId="ADAL" clId="{CA34C01C-63A1-48A1-BCBA-33BDBC9D96B7}" dt="2023-02-01T07:42:41.491" v="749" actId="27803"/>
          <ac:grpSpMkLst>
            <pc:docMk/>
            <pc:sldMk cId="3022076176" sldId="261"/>
            <ac:grpSpMk id="34" creationId="{5D7129B1-A2CF-5F49-BD3A-F6321C3B9DB0}"/>
          </ac:grpSpMkLst>
        </pc:grpChg>
        <pc:grpChg chg="add del mod">
          <ac:chgData name="Mohd Salman" userId="a1cce0b1-7b4d-46cd-ad12-0959f4eb6fdb" providerId="ADAL" clId="{CA34C01C-63A1-48A1-BCBA-33BDBC9D96B7}" dt="2023-02-01T07:37:12.116" v="686" actId="165"/>
          <ac:grpSpMkLst>
            <pc:docMk/>
            <pc:sldMk cId="3022076176" sldId="261"/>
            <ac:grpSpMk id="37" creationId="{B72F5104-B778-CE8D-538E-E5E68068624E}"/>
          </ac:grpSpMkLst>
        </pc:grpChg>
        <pc:grpChg chg="add del mod">
          <ac:chgData name="Mohd Salman" userId="a1cce0b1-7b4d-46cd-ad12-0959f4eb6fdb" providerId="ADAL" clId="{CA34C01C-63A1-48A1-BCBA-33BDBC9D96B7}" dt="2023-02-01T07:37:12.116" v="686" actId="165"/>
          <ac:grpSpMkLst>
            <pc:docMk/>
            <pc:sldMk cId="3022076176" sldId="261"/>
            <ac:grpSpMk id="40" creationId="{AFAFB8BC-9BBF-FEC2-13DF-047373989969}"/>
          </ac:grpSpMkLst>
        </pc:grpChg>
        <pc:grpChg chg="add mod">
          <ac:chgData name="Mohd Salman" userId="a1cce0b1-7b4d-46cd-ad12-0959f4eb6fdb" providerId="ADAL" clId="{CA34C01C-63A1-48A1-BCBA-33BDBC9D96B7}" dt="2023-02-01T07:42:52.426" v="756" actId="12789"/>
          <ac:grpSpMkLst>
            <pc:docMk/>
            <pc:sldMk cId="3022076176" sldId="261"/>
            <ac:grpSpMk id="47" creationId="{21968047-CDD5-A626-79E3-068967B8125E}"/>
          </ac:grpSpMkLst>
        </pc:grpChg>
        <pc:grpChg chg="del mod">
          <ac:chgData name="Mohd Salman" userId="a1cce0b1-7b4d-46cd-ad12-0959f4eb6fdb" providerId="ADAL" clId="{CA34C01C-63A1-48A1-BCBA-33BDBC9D96B7}" dt="2023-02-01T07:47:40.062" v="844" actId="27803"/>
          <ac:grpSpMkLst>
            <pc:docMk/>
            <pc:sldMk cId="3022076176" sldId="261"/>
            <ac:grpSpMk id="50" creationId="{261C74E4-3294-582F-9D7D-701D7CA7DF91}"/>
          </ac:grpSpMkLst>
        </pc:grpChg>
        <pc:grpChg chg="add mod">
          <ac:chgData name="Mohd Salman" userId="a1cce0b1-7b4d-46cd-ad12-0959f4eb6fdb" providerId="ADAL" clId="{CA34C01C-63A1-48A1-BCBA-33BDBC9D96B7}" dt="2023-02-01T07:47:47.978" v="849" actId="12789"/>
          <ac:grpSpMkLst>
            <pc:docMk/>
            <pc:sldMk cId="3022076176" sldId="261"/>
            <ac:grpSpMk id="58" creationId="{7FDAAFB7-3716-1A71-2320-42EE5D179FC4}"/>
          </ac:grpSpMkLst>
        </pc:grpChg>
        <pc:picChg chg="del">
          <ac:chgData name="Mohd Salman" userId="a1cce0b1-7b4d-46cd-ad12-0959f4eb6fdb" providerId="ADAL" clId="{CA34C01C-63A1-48A1-BCBA-33BDBC9D96B7}" dt="2023-02-01T07:34:21.382" v="619" actId="478"/>
          <ac:picMkLst>
            <pc:docMk/>
            <pc:sldMk cId="3022076176" sldId="261"/>
            <ac:picMk id="4" creationId="{DD33A051-7F43-8CD9-93A7-B79BE913CDC8}"/>
          </ac:picMkLst>
        </pc:picChg>
        <pc:picChg chg="del">
          <ac:chgData name="Mohd Salman" userId="a1cce0b1-7b4d-46cd-ad12-0959f4eb6fdb" providerId="ADAL" clId="{CA34C01C-63A1-48A1-BCBA-33BDBC9D96B7}" dt="2023-02-01T07:34:20.679" v="618" actId="478"/>
          <ac:picMkLst>
            <pc:docMk/>
            <pc:sldMk cId="3022076176" sldId="261"/>
            <ac:picMk id="6" creationId="{65C329FA-F9D6-D8E0-88A6-736E39903B9F}"/>
          </ac:picMkLst>
        </pc:picChg>
        <pc:picChg chg="add del">
          <ac:chgData name="Mohd Salman" userId="a1cce0b1-7b4d-46cd-ad12-0959f4eb6fdb" providerId="ADAL" clId="{CA34C01C-63A1-48A1-BCBA-33BDBC9D96B7}" dt="2023-02-01T07:39:10.267" v="695" actId="27803"/>
          <ac:picMkLst>
            <pc:docMk/>
            <pc:sldMk cId="3022076176" sldId="261"/>
            <ac:picMk id="6" creationId="{F8B30C2F-6919-83D9-8F94-A82485BA70F4}"/>
          </ac:picMkLst>
        </pc:picChg>
        <pc:picChg chg="add del">
          <ac:chgData name="Mohd Salman" userId="a1cce0b1-7b4d-46cd-ad12-0959f4eb6fdb" providerId="ADAL" clId="{CA34C01C-63A1-48A1-BCBA-33BDBC9D96B7}" dt="2023-02-01T07:40:52.016" v="724" actId="27803"/>
          <ac:picMkLst>
            <pc:docMk/>
            <pc:sldMk cId="3022076176" sldId="261"/>
            <ac:picMk id="19" creationId="{3B152CF6-65FC-2BBB-0D1F-E5480E6C1B7F}"/>
          </ac:picMkLst>
        </pc:picChg>
        <pc:picChg chg="add del">
          <ac:chgData name="Mohd Salman" userId="a1cce0b1-7b4d-46cd-ad12-0959f4eb6fdb" providerId="ADAL" clId="{CA34C01C-63A1-48A1-BCBA-33BDBC9D96B7}" dt="2023-02-01T07:41:48.446" v="739" actId="27803"/>
          <ac:picMkLst>
            <pc:docMk/>
            <pc:sldMk cId="3022076176" sldId="261"/>
            <ac:picMk id="27" creationId="{39E9536E-97D3-227D-2AB1-76100C2BA5CB}"/>
          </ac:picMkLst>
        </pc:picChg>
        <pc:picChg chg="add del">
          <ac:chgData name="Mohd Salman" userId="a1cce0b1-7b4d-46cd-ad12-0959f4eb6fdb" providerId="ADAL" clId="{CA34C01C-63A1-48A1-BCBA-33BDBC9D96B7}" dt="2023-02-01T07:42:41.491" v="749" actId="27803"/>
          <ac:picMkLst>
            <pc:docMk/>
            <pc:sldMk cId="3022076176" sldId="261"/>
            <ac:picMk id="33" creationId="{CB82E218-809A-9784-1C5F-AA7F48D76638}"/>
          </ac:picMkLst>
        </pc:picChg>
        <pc:picChg chg="add del">
          <ac:chgData name="Mohd Salman" userId="a1cce0b1-7b4d-46cd-ad12-0959f4eb6fdb" providerId="ADAL" clId="{CA34C01C-63A1-48A1-BCBA-33BDBC9D96B7}" dt="2023-02-01T07:47:40.062" v="844" actId="27803"/>
          <ac:picMkLst>
            <pc:docMk/>
            <pc:sldMk cId="3022076176" sldId="261"/>
            <ac:picMk id="49" creationId="{D3A703F0-3B7A-C668-156E-7036340E222F}"/>
          </ac:picMkLst>
        </pc:picChg>
        <pc:picChg chg="add del">
          <ac:chgData name="Mohd Salman" userId="a1cce0b1-7b4d-46cd-ad12-0959f4eb6fdb" providerId="ADAL" clId="{CA34C01C-63A1-48A1-BCBA-33BDBC9D96B7}" dt="2023-02-01T07:38:48.967" v="693" actId="21"/>
          <ac:picMkLst>
            <pc:docMk/>
            <pc:sldMk cId="3022076176" sldId="261"/>
            <ac:picMk id="1026" creationId="{791363CF-09BC-A249-29E7-1AED34ACA0B0}"/>
          </ac:picMkLst>
        </pc:picChg>
        <pc:picChg chg="add del mod">
          <ac:chgData name="Mohd Salman" userId="a1cce0b1-7b4d-46cd-ad12-0959f4eb6fdb" providerId="ADAL" clId="{CA34C01C-63A1-48A1-BCBA-33BDBC9D96B7}" dt="2023-02-01T07:40:36.470" v="722" actId="21"/>
          <ac:picMkLst>
            <pc:docMk/>
            <pc:sldMk cId="3022076176" sldId="261"/>
            <ac:picMk id="1028" creationId="{4BEA9969-F398-2C5A-7407-A9942C3C60A2}"/>
          </ac:picMkLst>
        </pc:picChg>
        <pc:picChg chg="add del">
          <ac:chgData name="Mohd Salman" userId="a1cce0b1-7b4d-46cd-ad12-0959f4eb6fdb" providerId="ADAL" clId="{CA34C01C-63A1-48A1-BCBA-33BDBC9D96B7}" dt="2023-02-01T07:41:35.499" v="737" actId="21"/>
          <ac:picMkLst>
            <pc:docMk/>
            <pc:sldMk cId="3022076176" sldId="261"/>
            <ac:picMk id="1030" creationId="{7DCCA4E6-8CAD-1D91-9580-BA17DC533106}"/>
          </ac:picMkLst>
        </pc:picChg>
        <pc:picChg chg="add del">
          <ac:chgData name="Mohd Salman" userId="a1cce0b1-7b4d-46cd-ad12-0959f4eb6fdb" providerId="ADAL" clId="{CA34C01C-63A1-48A1-BCBA-33BDBC9D96B7}" dt="2023-02-01T07:42:31.861" v="747" actId="21"/>
          <ac:picMkLst>
            <pc:docMk/>
            <pc:sldMk cId="3022076176" sldId="261"/>
            <ac:picMk id="1032" creationId="{A96F92E6-1E0D-F2BB-9AD8-A788E9AAED05}"/>
          </ac:picMkLst>
        </pc:picChg>
      </pc:sldChg>
      <pc:sldChg chg="addSp delSp modSp add mod">
        <pc:chgData name="Mohd Salman" userId="a1cce0b1-7b4d-46cd-ad12-0959f4eb6fdb" providerId="ADAL" clId="{CA34C01C-63A1-48A1-BCBA-33BDBC9D96B7}" dt="2023-02-01T07:48:23.012" v="860" actId="14100"/>
        <pc:sldMkLst>
          <pc:docMk/>
          <pc:sldMk cId="260313305" sldId="262"/>
        </pc:sldMkLst>
        <pc:spChg chg="add mod">
          <ac:chgData name="Mohd Salman" userId="a1cce0b1-7b4d-46cd-ad12-0959f4eb6fdb" providerId="ADAL" clId="{CA34C01C-63A1-48A1-BCBA-33BDBC9D96B7}" dt="2023-02-01T07:43:47.148" v="783" actId="164"/>
          <ac:spMkLst>
            <pc:docMk/>
            <pc:sldMk cId="260313305" sldId="262"/>
            <ac:spMk id="4" creationId="{D237C482-D1C7-7A20-9FD8-A9CB7818AEDA}"/>
          </ac:spMkLst>
        </pc:spChg>
        <pc:spChg chg="mod">
          <ac:chgData name="Mohd Salman" userId="a1cce0b1-7b4d-46cd-ad12-0959f4eb6fdb" providerId="ADAL" clId="{CA34C01C-63A1-48A1-BCBA-33BDBC9D96B7}" dt="2023-02-01T07:43:12.390" v="769" actId="12788"/>
          <ac:spMkLst>
            <pc:docMk/>
            <pc:sldMk cId="260313305" sldId="262"/>
            <ac:spMk id="5" creationId="{5306FE47-27FC-7FE1-02B1-6B61A6BCACD3}"/>
          </ac:spMkLst>
        </pc:spChg>
        <pc:spChg chg="add mod">
          <ac:chgData name="Mohd Salman" userId="a1cce0b1-7b4d-46cd-ad12-0959f4eb6fdb" providerId="ADAL" clId="{CA34C01C-63A1-48A1-BCBA-33BDBC9D96B7}" dt="2023-02-01T07:43:47.148" v="783" actId="164"/>
          <ac:spMkLst>
            <pc:docMk/>
            <pc:sldMk cId="260313305" sldId="262"/>
            <ac:spMk id="6" creationId="{014378B0-BA81-B021-F25D-5FB3EA3D475F}"/>
          </ac:spMkLst>
        </pc:spChg>
        <pc:spChg chg="add mod">
          <ac:chgData name="Mohd Salman" userId="a1cce0b1-7b4d-46cd-ad12-0959f4eb6fdb" providerId="ADAL" clId="{CA34C01C-63A1-48A1-BCBA-33BDBC9D96B7}" dt="2023-02-01T07:43:47.148" v="783" actId="164"/>
          <ac:spMkLst>
            <pc:docMk/>
            <pc:sldMk cId="260313305" sldId="262"/>
            <ac:spMk id="7" creationId="{B3B80D84-C612-6BA5-6CC8-34B5445AF606}"/>
          </ac:spMkLst>
        </pc:spChg>
        <pc:spChg chg="del">
          <ac:chgData name="Mohd Salman" userId="a1cce0b1-7b4d-46cd-ad12-0959f4eb6fdb" providerId="ADAL" clId="{CA34C01C-63A1-48A1-BCBA-33BDBC9D96B7}" dt="2023-02-01T07:43:04.595" v="766" actId="478"/>
          <ac:spMkLst>
            <pc:docMk/>
            <pc:sldMk cId="260313305" sldId="262"/>
            <ac:spMk id="8" creationId="{06E63A3D-1AA6-BD65-3E06-37817602CE2E}"/>
          </ac:spMkLst>
        </pc:spChg>
        <pc:spChg chg="mod">
          <ac:chgData name="Mohd Salman" userId="a1cce0b1-7b4d-46cd-ad12-0959f4eb6fdb" providerId="ADAL" clId="{CA34C01C-63A1-48A1-BCBA-33BDBC9D96B7}" dt="2023-02-01T07:44:25.952" v="794" actId="207"/>
          <ac:spMkLst>
            <pc:docMk/>
            <pc:sldMk cId="260313305" sldId="262"/>
            <ac:spMk id="13" creationId="{9200282E-3862-BA4E-C96D-34F94F71B662}"/>
          </ac:spMkLst>
        </pc:spChg>
        <pc:spChg chg="del">
          <ac:chgData name="Mohd Salman" userId="a1cce0b1-7b4d-46cd-ad12-0959f4eb6fdb" providerId="ADAL" clId="{CA34C01C-63A1-48A1-BCBA-33BDBC9D96B7}" dt="2023-02-01T07:43:04.595" v="766" actId="478"/>
          <ac:spMkLst>
            <pc:docMk/>
            <pc:sldMk cId="260313305" sldId="262"/>
            <ac:spMk id="14" creationId="{55B9CE93-5DCD-29AB-56F4-14E873493B74}"/>
          </ac:spMkLst>
        </pc:spChg>
        <pc:spChg chg="add mod">
          <ac:chgData name="Mohd Salman" userId="a1cce0b1-7b4d-46cd-ad12-0959f4eb6fdb" providerId="ADAL" clId="{CA34C01C-63A1-48A1-BCBA-33BDBC9D96B7}" dt="2023-02-01T07:43:47.148" v="783" actId="164"/>
          <ac:spMkLst>
            <pc:docMk/>
            <pc:sldMk cId="260313305" sldId="262"/>
            <ac:spMk id="18" creationId="{67FEE832-98E1-1CD1-3FBE-924CC17CAE13}"/>
          </ac:spMkLst>
        </pc:spChg>
        <pc:spChg chg="add mod">
          <ac:chgData name="Mohd Salman" userId="a1cce0b1-7b4d-46cd-ad12-0959f4eb6fdb" providerId="ADAL" clId="{CA34C01C-63A1-48A1-BCBA-33BDBC9D96B7}" dt="2023-02-01T07:46:02.975" v="816" actId="12789"/>
          <ac:spMkLst>
            <pc:docMk/>
            <pc:sldMk cId="260313305" sldId="262"/>
            <ac:spMk id="20" creationId="{1653B6E6-D3A2-03FD-5D3F-8A8CD652FD6A}"/>
          </ac:spMkLst>
        </pc:spChg>
        <pc:spChg chg="add mod">
          <ac:chgData name="Mohd Salman" userId="a1cce0b1-7b4d-46cd-ad12-0959f4eb6fdb" providerId="ADAL" clId="{CA34C01C-63A1-48A1-BCBA-33BDBC9D96B7}" dt="2023-02-01T07:47:05.925" v="833" actId="12789"/>
          <ac:spMkLst>
            <pc:docMk/>
            <pc:sldMk cId="260313305" sldId="262"/>
            <ac:spMk id="26" creationId="{A4861D93-0A77-A1BB-F22A-12FBFD35D38B}"/>
          </ac:spMkLst>
        </pc:spChg>
        <pc:spChg chg="add mod">
          <ac:chgData name="Mohd Salman" userId="a1cce0b1-7b4d-46cd-ad12-0959f4eb6fdb" providerId="ADAL" clId="{CA34C01C-63A1-48A1-BCBA-33BDBC9D96B7}" dt="2023-02-01T07:47:18.625" v="839" actId="12789"/>
          <ac:spMkLst>
            <pc:docMk/>
            <pc:sldMk cId="260313305" sldId="262"/>
            <ac:spMk id="27" creationId="{C1437661-C85F-71AC-118E-D40A72B376E7}"/>
          </ac:spMkLst>
        </pc:spChg>
        <pc:spChg chg="add mod">
          <ac:chgData name="Mohd Salman" userId="a1cce0b1-7b4d-46cd-ad12-0959f4eb6fdb" providerId="ADAL" clId="{CA34C01C-63A1-48A1-BCBA-33BDBC9D96B7}" dt="2023-02-01T07:48:20.088" v="859" actId="12789"/>
          <ac:spMkLst>
            <pc:docMk/>
            <pc:sldMk cId="260313305" sldId="262"/>
            <ac:spMk id="28" creationId="{84AFCF2F-9BF3-AE31-F8FF-B6D7996DF32D}"/>
          </ac:spMkLst>
        </pc:spChg>
        <pc:spChg chg="del">
          <ac:chgData name="Mohd Salman" userId="a1cce0b1-7b4d-46cd-ad12-0959f4eb6fdb" providerId="ADAL" clId="{CA34C01C-63A1-48A1-BCBA-33BDBC9D96B7}" dt="2023-02-01T07:43:04.595" v="766" actId="478"/>
          <ac:spMkLst>
            <pc:docMk/>
            <pc:sldMk cId="260313305" sldId="262"/>
            <ac:spMk id="35" creationId="{9B79CC91-46F9-1A71-1D99-E63C8549E3B0}"/>
          </ac:spMkLst>
        </pc:spChg>
        <pc:spChg chg="del">
          <ac:chgData name="Mohd Salman" userId="a1cce0b1-7b4d-46cd-ad12-0959f4eb6fdb" providerId="ADAL" clId="{CA34C01C-63A1-48A1-BCBA-33BDBC9D96B7}" dt="2023-02-01T07:43:04.595" v="766" actId="478"/>
          <ac:spMkLst>
            <pc:docMk/>
            <pc:sldMk cId="260313305" sldId="262"/>
            <ac:spMk id="36" creationId="{F2384FDB-8B21-82BD-FE12-2FEEEB920814}"/>
          </ac:spMkLst>
        </pc:spChg>
        <pc:spChg chg="del">
          <ac:chgData name="Mohd Salman" userId="a1cce0b1-7b4d-46cd-ad12-0959f4eb6fdb" providerId="ADAL" clId="{CA34C01C-63A1-48A1-BCBA-33BDBC9D96B7}" dt="2023-02-01T07:43:04.595" v="766" actId="478"/>
          <ac:spMkLst>
            <pc:docMk/>
            <pc:sldMk cId="260313305" sldId="262"/>
            <ac:spMk id="38" creationId="{BF292233-3770-CC84-BE60-24F1B02316CF}"/>
          </ac:spMkLst>
        </pc:spChg>
        <pc:spChg chg="del">
          <ac:chgData name="Mohd Salman" userId="a1cce0b1-7b4d-46cd-ad12-0959f4eb6fdb" providerId="ADAL" clId="{CA34C01C-63A1-48A1-BCBA-33BDBC9D96B7}" dt="2023-02-01T07:43:04.595" v="766" actId="478"/>
          <ac:spMkLst>
            <pc:docMk/>
            <pc:sldMk cId="260313305" sldId="262"/>
            <ac:spMk id="39" creationId="{DFE682C7-9E98-55B4-DCAD-8A8A323F8322}"/>
          </ac:spMkLst>
        </pc:spChg>
        <pc:spChg chg="del">
          <ac:chgData name="Mohd Salman" userId="a1cce0b1-7b4d-46cd-ad12-0959f4eb6fdb" providerId="ADAL" clId="{CA34C01C-63A1-48A1-BCBA-33BDBC9D96B7}" dt="2023-02-01T07:43:04.595" v="766" actId="478"/>
          <ac:spMkLst>
            <pc:docMk/>
            <pc:sldMk cId="260313305" sldId="262"/>
            <ac:spMk id="41" creationId="{14EAD718-4DDA-3D8B-7E52-59B385DD9A61}"/>
          </ac:spMkLst>
        </pc:spChg>
        <pc:spChg chg="del">
          <ac:chgData name="Mohd Salman" userId="a1cce0b1-7b4d-46cd-ad12-0959f4eb6fdb" providerId="ADAL" clId="{CA34C01C-63A1-48A1-BCBA-33BDBC9D96B7}" dt="2023-02-01T07:43:04.595" v="766" actId="478"/>
          <ac:spMkLst>
            <pc:docMk/>
            <pc:sldMk cId="260313305" sldId="262"/>
            <ac:spMk id="42" creationId="{BA8847A9-D607-0BCA-8423-C70DDB8457BE}"/>
          </ac:spMkLst>
        </pc:spChg>
        <pc:spChg chg="del mod">
          <ac:chgData name="Mohd Salman" userId="a1cce0b1-7b4d-46cd-ad12-0959f4eb6fdb" providerId="ADAL" clId="{CA34C01C-63A1-48A1-BCBA-33BDBC9D96B7}" dt="2023-02-01T07:45:41.636" v="803" actId="21"/>
          <ac:spMkLst>
            <pc:docMk/>
            <pc:sldMk cId="260313305" sldId="262"/>
            <ac:spMk id="48" creationId="{DC6D5BDF-4B9C-0C4B-CE8E-79803B29C3B9}"/>
          </ac:spMkLst>
        </pc:spChg>
        <pc:spChg chg="del mod">
          <ac:chgData name="Mohd Salman" userId="a1cce0b1-7b4d-46cd-ad12-0959f4eb6fdb" providerId="ADAL" clId="{CA34C01C-63A1-48A1-BCBA-33BDBC9D96B7}" dt="2023-02-01T07:45:41.636" v="803" actId="21"/>
          <ac:spMkLst>
            <pc:docMk/>
            <pc:sldMk cId="260313305" sldId="262"/>
            <ac:spMk id="49" creationId="{5CAC1E0B-8882-F8A7-ECCD-6172AA209A88}"/>
          </ac:spMkLst>
        </pc:spChg>
        <pc:spChg chg="del mod">
          <ac:chgData name="Mohd Salman" userId="a1cce0b1-7b4d-46cd-ad12-0959f4eb6fdb" providerId="ADAL" clId="{CA34C01C-63A1-48A1-BCBA-33BDBC9D96B7}" dt="2023-02-01T07:45:41.636" v="803" actId="21"/>
          <ac:spMkLst>
            <pc:docMk/>
            <pc:sldMk cId="260313305" sldId="262"/>
            <ac:spMk id="50" creationId="{C72302C8-798E-5028-39A7-EABA481E8FC3}"/>
          </ac:spMkLst>
        </pc:spChg>
        <pc:spChg chg="del mod">
          <ac:chgData name="Mohd Salman" userId="a1cce0b1-7b4d-46cd-ad12-0959f4eb6fdb" providerId="ADAL" clId="{CA34C01C-63A1-48A1-BCBA-33BDBC9D96B7}" dt="2023-02-01T07:45:41.636" v="803" actId="21"/>
          <ac:spMkLst>
            <pc:docMk/>
            <pc:sldMk cId="260313305" sldId="262"/>
            <ac:spMk id="51" creationId="{F9005137-4B71-940E-B9CF-4997CE97FD04}"/>
          </ac:spMkLst>
        </pc:spChg>
        <pc:spChg chg="del mod">
          <ac:chgData name="Mohd Salman" userId="a1cce0b1-7b4d-46cd-ad12-0959f4eb6fdb" providerId="ADAL" clId="{CA34C01C-63A1-48A1-BCBA-33BDBC9D96B7}" dt="2023-02-01T07:45:41.636" v="803" actId="21"/>
          <ac:spMkLst>
            <pc:docMk/>
            <pc:sldMk cId="260313305" sldId="262"/>
            <ac:spMk id="52" creationId="{A8C071D0-DBD1-9701-33BE-F372241FA483}"/>
          </ac:spMkLst>
        </pc:spChg>
        <pc:spChg chg="del mod">
          <ac:chgData name="Mohd Salman" userId="a1cce0b1-7b4d-46cd-ad12-0959f4eb6fdb" providerId="ADAL" clId="{CA34C01C-63A1-48A1-BCBA-33BDBC9D96B7}" dt="2023-02-01T07:45:41.636" v="803" actId="21"/>
          <ac:spMkLst>
            <pc:docMk/>
            <pc:sldMk cId="260313305" sldId="262"/>
            <ac:spMk id="53" creationId="{8FE5F238-69BE-E69C-FC5E-0370680B6A85}"/>
          </ac:spMkLst>
        </pc:spChg>
        <pc:spChg chg="del mod">
          <ac:chgData name="Mohd Salman" userId="a1cce0b1-7b4d-46cd-ad12-0959f4eb6fdb" providerId="ADAL" clId="{CA34C01C-63A1-48A1-BCBA-33BDBC9D96B7}" dt="2023-02-01T07:45:41.636" v="803" actId="21"/>
          <ac:spMkLst>
            <pc:docMk/>
            <pc:sldMk cId="260313305" sldId="262"/>
            <ac:spMk id="54" creationId="{C64B0F4F-1E3B-8444-79BD-628B7A610DA3}"/>
          </ac:spMkLst>
        </pc:spChg>
        <pc:spChg chg="del mod">
          <ac:chgData name="Mohd Salman" userId="a1cce0b1-7b4d-46cd-ad12-0959f4eb6fdb" providerId="ADAL" clId="{CA34C01C-63A1-48A1-BCBA-33BDBC9D96B7}" dt="2023-02-01T07:45:41.636" v="803" actId="21"/>
          <ac:spMkLst>
            <pc:docMk/>
            <pc:sldMk cId="260313305" sldId="262"/>
            <ac:spMk id="55" creationId="{B73C6906-E826-FADC-4D2B-495DE3DE999F}"/>
          </ac:spMkLst>
        </pc:spChg>
        <pc:spChg chg="del mod">
          <ac:chgData name="Mohd Salman" userId="a1cce0b1-7b4d-46cd-ad12-0959f4eb6fdb" providerId="ADAL" clId="{CA34C01C-63A1-48A1-BCBA-33BDBC9D96B7}" dt="2023-02-01T07:45:41.636" v="803" actId="21"/>
          <ac:spMkLst>
            <pc:docMk/>
            <pc:sldMk cId="260313305" sldId="262"/>
            <ac:spMk id="56" creationId="{EA463304-E491-3396-DFD0-395F5DD99191}"/>
          </ac:spMkLst>
        </pc:spChg>
        <pc:spChg chg="del mod">
          <ac:chgData name="Mohd Salman" userId="a1cce0b1-7b4d-46cd-ad12-0959f4eb6fdb" providerId="ADAL" clId="{CA34C01C-63A1-48A1-BCBA-33BDBC9D96B7}" dt="2023-02-01T07:45:41.636" v="803" actId="21"/>
          <ac:spMkLst>
            <pc:docMk/>
            <pc:sldMk cId="260313305" sldId="262"/>
            <ac:spMk id="57" creationId="{F1A816EB-8283-D22F-7E06-F6E64057CF69}"/>
          </ac:spMkLst>
        </pc:spChg>
        <pc:spChg chg="del mod">
          <ac:chgData name="Mohd Salman" userId="a1cce0b1-7b4d-46cd-ad12-0959f4eb6fdb" providerId="ADAL" clId="{CA34C01C-63A1-48A1-BCBA-33BDBC9D96B7}" dt="2023-02-01T07:45:41.636" v="803" actId="21"/>
          <ac:spMkLst>
            <pc:docMk/>
            <pc:sldMk cId="260313305" sldId="262"/>
            <ac:spMk id="58" creationId="{AE90B33D-9344-AACE-FA40-5FC787BFEB94}"/>
          </ac:spMkLst>
        </pc:spChg>
        <pc:spChg chg="del mod">
          <ac:chgData name="Mohd Salman" userId="a1cce0b1-7b4d-46cd-ad12-0959f4eb6fdb" providerId="ADAL" clId="{CA34C01C-63A1-48A1-BCBA-33BDBC9D96B7}" dt="2023-02-01T07:45:41.636" v="803" actId="21"/>
          <ac:spMkLst>
            <pc:docMk/>
            <pc:sldMk cId="260313305" sldId="262"/>
            <ac:spMk id="59" creationId="{E1812D08-C5C3-3EF8-72C1-4469207A536F}"/>
          </ac:spMkLst>
        </pc:spChg>
        <pc:spChg chg="del mod">
          <ac:chgData name="Mohd Salman" userId="a1cce0b1-7b4d-46cd-ad12-0959f4eb6fdb" providerId="ADAL" clId="{CA34C01C-63A1-48A1-BCBA-33BDBC9D96B7}" dt="2023-02-01T07:45:41.636" v="803" actId="21"/>
          <ac:spMkLst>
            <pc:docMk/>
            <pc:sldMk cId="260313305" sldId="262"/>
            <ac:spMk id="60" creationId="{FAE13D38-2072-02CB-D851-D6FC80084B8D}"/>
          </ac:spMkLst>
        </pc:spChg>
        <pc:spChg chg="del mod">
          <ac:chgData name="Mohd Salman" userId="a1cce0b1-7b4d-46cd-ad12-0959f4eb6fdb" providerId="ADAL" clId="{CA34C01C-63A1-48A1-BCBA-33BDBC9D96B7}" dt="2023-02-01T07:45:41.636" v="803" actId="21"/>
          <ac:spMkLst>
            <pc:docMk/>
            <pc:sldMk cId="260313305" sldId="262"/>
            <ac:spMk id="61" creationId="{8538A85F-479F-C35F-4886-E900068FAF7F}"/>
          </ac:spMkLst>
        </pc:spChg>
        <pc:spChg chg="del mod">
          <ac:chgData name="Mohd Salman" userId="a1cce0b1-7b4d-46cd-ad12-0959f4eb6fdb" providerId="ADAL" clId="{CA34C01C-63A1-48A1-BCBA-33BDBC9D96B7}" dt="2023-02-01T07:45:41.636" v="803" actId="21"/>
          <ac:spMkLst>
            <pc:docMk/>
            <pc:sldMk cId="260313305" sldId="262"/>
            <ac:spMk id="62" creationId="{425952A4-F4A0-58E4-B02E-02CC9F91580C}"/>
          </ac:spMkLst>
        </pc:spChg>
        <pc:spChg chg="add mod">
          <ac:chgData name="Mohd Salman" userId="a1cce0b1-7b4d-46cd-ad12-0959f4eb6fdb" providerId="ADAL" clId="{CA34C01C-63A1-48A1-BCBA-33BDBC9D96B7}" dt="2023-02-01T07:45:57.945" v="813" actId="207"/>
          <ac:spMkLst>
            <pc:docMk/>
            <pc:sldMk cId="260313305" sldId="262"/>
            <ac:spMk id="63" creationId="{16CE2A52-744F-063C-3827-AD1FEAF7F304}"/>
          </ac:spMkLst>
        </pc:spChg>
        <pc:spChg chg="add mod">
          <ac:chgData name="Mohd Salman" userId="a1cce0b1-7b4d-46cd-ad12-0959f4eb6fdb" providerId="ADAL" clId="{CA34C01C-63A1-48A1-BCBA-33BDBC9D96B7}" dt="2023-02-01T07:45:57.945" v="813" actId="207"/>
          <ac:spMkLst>
            <pc:docMk/>
            <pc:sldMk cId="260313305" sldId="262"/>
            <ac:spMk id="2048" creationId="{C6087DDC-8142-A24D-A88D-4A4F797B34E5}"/>
          </ac:spMkLst>
        </pc:spChg>
        <pc:spChg chg="add mod">
          <ac:chgData name="Mohd Salman" userId="a1cce0b1-7b4d-46cd-ad12-0959f4eb6fdb" providerId="ADAL" clId="{CA34C01C-63A1-48A1-BCBA-33BDBC9D96B7}" dt="2023-02-01T07:45:57.945" v="813" actId="207"/>
          <ac:spMkLst>
            <pc:docMk/>
            <pc:sldMk cId="260313305" sldId="262"/>
            <ac:spMk id="2049" creationId="{6FA50FD5-D285-750B-9FDA-B6F7981C1024}"/>
          </ac:spMkLst>
        </pc:spChg>
        <pc:spChg chg="add mod">
          <ac:chgData name="Mohd Salman" userId="a1cce0b1-7b4d-46cd-ad12-0959f4eb6fdb" providerId="ADAL" clId="{CA34C01C-63A1-48A1-BCBA-33BDBC9D96B7}" dt="2023-02-01T07:45:57.945" v="813" actId="207"/>
          <ac:spMkLst>
            <pc:docMk/>
            <pc:sldMk cId="260313305" sldId="262"/>
            <ac:spMk id="2051" creationId="{BB68381D-B650-C804-8D60-1949F2D7AC89}"/>
          </ac:spMkLst>
        </pc:spChg>
        <pc:spChg chg="add mod">
          <ac:chgData name="Mohd Salman" userId="a1cce0b1-7b4d-46cd-ad12-0959f4eb6fdb" providerId="ADAL" clId="{CA34C01C-63A1-48A1-BCBA-33BDBC9D96B7}" dt="2023-02-01T07:45:57.945" v="813" actId="207"/>
          <ac:spMkLst>
            <pc:docMk/>
            <pc:sldMk cId="260313305" sldId="262"/>
            <ac:spMk id="2052" creationId="{D4C64B27-131C-A9E8-C4C7-C569660DEFF1}"/>
          </ac:spMkLst>
        </pc:spChg>
        <pc:spChg chg="add mod">
          <ac:chgData name="Mohd Salman" userId="a1cce0b1-7b4d-46cd-ad12-0959f4eb6fdb" providerId="ADAL" clId="{CA34C01C-63A1-48A1-BCBA-33BDBC9D96B7}" dt="2023-02-01T07:45:57.945" v="813" actId="207"/>
          <ac:spMkLst>
            <pc:docMk/>
            <pc:sldMk cId="260313305" sldId="262"/>
            <ac:spMk id="2053" creationId="{93D6274F-CC7B-1464-5E33-25DC60368BFF}"/>
          </ac:spMkLst>
        </pc:spChg>
        <pc:spChg chg="mod">
          <ac:chgData name="Mohd Salman" userId="a1cce0b1-7b4d-46cd-ad12-0959f4eb6fdb" providerId="ADAL" clId="{CA34C01C-63A1-48A1-BCBA-33BDBC9D96B7}" dt="2023-02-01T07:46:54.694" v="826" actId="27803"/>
          <ac:spMkLst>
            <pc:docMk/>
            <pc:sldMk cId="260313305" sldId="262"/>
            <ac:spMk id="2059" creationId="{1B6ED3B2-E95E-6E7C-9E80-1061AEE69168}"/>
          </ac:spMkLst>
        </pc:spChg>
        <pc:spChg chg="mod">
          <ac:chgData name="Mohd Salman" userId="a1cce0b1-7b4d-46cd-ad12-0959f4eb6fdb" providerId="ADAL" clId="{CA34C01C-63A1-48A1-BCBA-33BDBC9D96B7}" dt="2023-02-01T07:46:54.694" v="826" actId="27803"/>
          <ac:spMkLst>
            <pc:docMk/>
            <pc:sldMk cId="260313305" sldId="262"/>
            <ac:spMk id="2060" creationId="{7DC9060C-2EEA-AC84-0AE8-2BC6FC577BBE}"/>
          </ac:spMkLst>
        </pc:spChg>
        <pc:spChg chg="mod">
          <ac:chgData name="Mohd Salman" userId="a1cce0b1-7b4d-46cd-ad12-0959f4eb6fdb" providerId="ADAL" clId="{CA34C01C-63A1-48A1-BCBA-33BDBC9D96B7}" dt="2023-02-01T07:47:14.939" v="837" actId="207"/>
          <ac:spMkLst>
            <pc:docMk/>
            <pc:sldMk cId="260313305" sldId="262"/>
            <ac:spMk id="2063" creationId="{F51465CA-A9C5-29D2-0516-E9996C450449}"/>
          </ac:spMkLst>
        </pc:spChg>
        <pc:spChg chg="mod">
          <ac:chgData name="Mohd Salman" userId="a1cce0b1-7b4d-46cd-ad12-0959f4eb6fdb" providerId="ADAL" clId="{CA34C01C-63A1-48A1-BCBA-33BDBC9D96B7}" dt="2023-02-01T07:47:14.939" v="837" actId="207"/>
          <ac:spMkLst>
            <pc:docMk/>
            <pc:sldMk cId="260313305" sldId="262"/>
            <ac:spMk id="2064" creationId="{C6A41CE0-1543-7EDB-8E79-1A1BD53D35FB}"/>
          </ac:spMkLst>
        </pc:spChg>
        <pc:spChg chg="mod">
          <ac:chgData name="Mohd Salman" userId="a1cce0b1-7b4d-46cd-ad12-0959f4eb6fdb" providerId="ADAL" clId="{CA34C01C-63A1-48A1-BCBA-33BDBC9D96B7}" dt="2023-02-01T07:47:14.939" v="837" actId="207"/>
          <ac:spMkLst>
            <pc:docMk/>
            <pc:sldMk cId="260313305" sldId="262"/>
            <ac:spMk id="2065" creationId="{55AC86BE-AA87-9479-31A0-3AA3B5162CC9}"/>
          </ac:spMkLst>
        </pc:spChg>
        <pc:spChg chg="mod">
          <ac:chgData name="Mohd Salman" userId="a1cce0b1-7b4d-46cd-ad12-0959f4eb6fdb" providerId="ADAL" clId="{CA34C01C-63A1-48A1-BCBA-33BDBC9D96B7}" dt="2023-02-01T07:47:14.939" v="837" actId="207"/>
          <ac:spMkLst>
            <pc:docMk/>
            <pc:sldMk cId="260313305" sldId="262"/>
            <ac:spMk id="2066" creationId="{088AA925-D954-9433-EA16-9F52B0838B7C}"/>
          </ac:spMkLst>
        </pc:spChg>
        <pc:spChg chg="mod">
          <ac:chgData name="Mohd Salman" userId="a1cce0b1-7b4d-46cd-ad12-0959f4eb6fdb" providerId="ADAL" clId="{CA34C01C-63A1-48A1-BCBA-33BDBC9D96B7}" dt="2023-02-01T07:48:16.395" v="857" actId="207"/>
          <ac:spMkLst>
            <pc:docMk/>
            <pc:sldMk cId="260313305" sldId="262"/>
            <ac:spMk id="2072" creationId="{7C6683A5-4AD3-A845-AEFB-3AE597E1B9B3}"/>
          </ac:spMkLst>
        </pc:spChg>
        <pc:spChg chg="mod">
          <ac:chgData name="Mohd Salman" userId="a1cce0b1-7b4d-46cd-ad12-0959f4eb6fdb" providerId="ADAL" clId="{CA34C01C-63A1-48A1-BCBA-33BDBC9D96B7}" dt="2023-02-01T07:48:16.395" v="857" actId="207"/>
          <ac:spMkLst>
            <pc:docMk/>
            <pc:sldMk cId="260313305" sldId="262"/>
            <ac:spMk id="2073" creationId="{F19E2610-C8D6-D179-EA6A-CE00E8954B51}"/>
          </ac:spMkLst>
        </pc:spChg>
        <pc:grpChg chg="del">
          <ac:chgData name="Mohd Salman" userId="a1cce0b1-7b4d-46cd-ad12-0959f4eb6fdb" providerId="ADAL" clId="{CA34C01C-63A1-48A1-BCBA-33BDBC9D96B7}" dt="2023-02-01T07:43:04.595" v="766" actId="478"/>
          <ac:grpSpMkLst>
            <pc:docMk/>
            <pc:sldMk cId="260313305" sldId="262"/>
            <ac:grpSpMk id="17" creationId="{5D76ECDF-B2AE-3A52-6CB6-19D64A66287F}"/>
          </ac:grpSpMkLst>
        </pc:grpChg>
        <pc:grpChg chg="add mod">
          <ac:chgData name="Mohd Salman" userId="a1cce0b1-7b4d-46cd-ad12-0959f4eb6fdb" providerId="ADAL" clId="{CA34C01C-63A1-48A1-BCBA-33BDBC9D96B7}" dt="2023-02-01T07:43:48.444" v="784" actId="12788"/>
          <ac:grpSpMkLst>
            <pc:docMk/>
            <pc:sldMk cId="260313305" sldId="262"/>
            <ac:grpSpMk id="19" creationId="{38D090AF-BB1C-4B53-C146-94687E782CF8}"/>
          </ac:grpSpMkLst>
        </pc:grpChg>
        <pc:grpChg chg="del">
          <ac:chgData name="Mohd Salman" userId="a1cce0b1-7b4d-46cd-ad12-0959f4eb6fdb" providerId="ADAL" clId="{CA34C01C-63A1-48A1-BCBA-33BDBC9D96B7}" dt="2023-02-01T07:43:04.595" v="766" actId="478"/>
          <ac:grpSpMkLst>
            <pc:docMk/>
            <pc:sldMk cId="260313305" sldId="262"/>
            <ac:grpSpMk id="25" creationId="{34D2D2F2-4746-1B9E-950F-25841D95B4EC}"/>
          </ac:grpSpMkLst>
        </pc:grpChg>
        <pc:grpChg chg="del">
          <ac:chgData name="Mohd Salman" userId="a1cce0b1-7b4d-46cd-ad12-0959f4eb6fdb" providerId="ADAL" clId="{CA34C01C-63A1-48A1-BCBA-33BDBC9D96B7}" dt="2023-02-01T07:43:04.595" v="766" actId="478"/>
          <ac:grpSpMkLst>
            <pc:docMk/>
            <pc:sldMk cId="260313305" sldId="262"/>
            <ac:grpSpMk id="31" creationId="{B15B83A8-DA95-40CF-14A0-99024E3C27C0}"/>
          </ac:grpSpMkLst>
        </pc:grpChg>
        <pc:grpChg chg="del mod">
          <ac:chgData name="Mohd Salman" userId="a1cce0b1-7b4d-46cd-ad12-0959f4eb6fdb" providerId="ADAL" clId="{CA34C01C-63A1-48A1-BCBA-33BDBC9D96B7}" dt="2023-02-01T07:45:40.793" v="802" actId="27803"/>
          <ac:grpSpMkLst>
            <pc:docMk/>
            <pc:sldMk cId="260313305" sldId="262"/>
            <ac:grpSpMk id="34" creationId="{6A715C2F-517D-76F6-3184-C0ABC01D82EE}"/>
          </ac:grpSpMkLst>
        </pc:grpChg>
        <pc:grpChg chg="del">
          <ac:chgData name="Mohd Salman" userId="a1cce0b1-7b4d-46cd-ad12-0959f4eb6fdb" providerId="ADAL" clId="{CA34C01C-63A1-48A1-BCBA-33BDBC9D96B7}" dt="2023-02-01T07:43:04.595" v="766" actId="478"/>
          <ac:grpSpMkLst>
            <pc:docMk/>
            <pc:sldMk cId="260313305" sldId="262"/>
            <ac:grpSpMk id="47" creationId="{21968047-CDD5-A626-79E3-068967B8125E}"/>
          </ac:grpSpMkLst>
        </pc:grpChg>
        <pc:grpChg chg="add mod">
          <ac:chgData name="Mohd Salman" userId="a1cce0b1-7b4d-46cd-ad12-0959f4eb6fdb" providerId="ADAL" clId="{CA34C01C-63A1-48A1-BCBA-33BDBC9D96B7}" dt="2023-02-01T07:46:08.302" v="817" actId="14100"/>
          <ac:grpSpMkLst>
            <pc:docMk/>
            <pc:sldMk cId="260313305" sldId="262"/>
            <ac:grpSpMk id="2054" creationId="{CE3454A0-E864-08F3-625A-30C544BA6B0F}"/>
          </ac:grpSpMkLst>
        </pc:grpChg>
        <pc:grpChg chg="add del mod">
          <ac:chgData name="Mohd Salman" userId="a1cce0b1-7b4d-46cd-ad12-0959f4eb6fdb" providerId="ADAL" clId="{CA34C01C-63A1-48A1-BCBA-33BDBC9D96B7}" dt="2023-02-01T07:46:54.694" v="826" actId="27803"/>
          <ac:grpSpMkLst>
            <pc:docMk/>
            <pc:sldMk cId="260313305" sldId="262"/>
            <ac:grpSpMk id="2058" creationId="{FF8ACF39-A3E6-B2E6-BDED-A50123960EFA}"/>
          </ac:grpSpMkLst>
        </pc:grpChg>
        <pc:grpChg chg="add mod">
          <ac:chgData name="Mohd Salman" userId="a1cce0b1-7b4d-46cd-ad12-0959f4eb6fdb" providerId="ADAL" clId="{CA34C01C-63A1-48A1-BCBA-33BDBC9D96B7}" dt="2023-02-01T07:46:53.959" v="825" actId="164"/>
          <ac:grpSpMkLst>
            <pc:docMk/>
            <pc:sldMk cId="260313305" sldId="262"/>
            <ac:grpSpMk id="2061" creationId="{F95E50A0-2BC5-3A34-503B-B5B85788022F}"/>
          </ac:grpSpMkLst>
        </pc:grpChg>
        <pc:grpChg chg="add mod">
          <ac:chgData name="Mohd Salman" userId="a1cce0b1-7b4d-46cd-ad12-0959f4eb6fdb" providerId="ADAL" clId="{CA34C01C-63A1-48A1-BCBA-33BDBC9D96B7}" dt="2023-02-01T07:47:18.625" v="839" actId="12789"/>
          <ac:grpSpMkLst>
            <pc:docMk/>
            <pc:sldMk cId="260313305" sldId="262"/>
            <ac:grpSpMk id="2062" creationId="{4FD0527F-48C3-34E2-FA12-2364319FB1A7}"/>
          </ac:grpSpMkLst>
        </pc:grpChg>
        <pc:grpChg chg="del mod">
          <ac:chgData name="Mohd Salman" userId="a1cce0b1-7b4d-46cd-ad12-0959f4eb6fdb" providerId="ADAL" clId="{CA34C01C-63A1-48A1-BCBA-33BDBC9D96B7}" dt="2023-02-01T07:48:11.802" v="853" actId="27803"/>
          <ac:grpSpMkLst>
            <pc:docMk/>
            <pc:sldMk cId="260313305" sldId="262"/>
            <ac:grpSpMk id="2071" creationId="{BA46B8BA-717E-B83E-4C37-C242DA57E1AE}"/>
          </ac:grpSpMkLst>
        </pc:grpChg>
        <pc:grpChg chg="add mod">
          <ac:chgData name="Mohd Salman" userId="a1cce0b1-7b4d-46cd-ad12-0959f4eb6fdb" providerId="ADAL" clId="{CA34C01C-63A1-48A1-BCBA-33BDBC9D96B7}" dt="2023-02-01T07:48:23.012" v="860" actId="14100"/>
          <ac:grpSpMkLst>
            <pc:docMk/>
            <pc:sldMk cId="260313305" sldId="262"/>
            <ac:grpSpMk id="2074" creationId="{5437183C-EEDC-63B5-044A-9D26B7B1C986}"/>
          </ac:grpSpMkLst>
        </pc:grpChg>
        <pc:picChg chg="add del">
          <ac:chgData name="Mohd Salman" userId="a1cce0b1-7b4d-46cd-ad12-0959f4eb6fdb" providerId="ADAL" clId="{CA34C01C-63A1-48A1-BCBA-33BDBC9D96B7}" dt="2023-02-01T07:45:40.793" v="802" actId="27803"/>
          <ac:picMkLst>
            <pc:docMk/>
            <pc:sldMk cId="260313305" sldId="262"/>
            <ac:picMk id="33" creationId="{C5DC1951-2024-C431-44A1-B1F51F1C4603}"/>
          </ac:picMkLst>
        </pc:picChg>
        <pc:picChg chg="add del">
          <ac:chgData name="Mohd Salman" userId="a1cce0b1-7b4d-46cd-ad12-0959f4eb6fdb" providerId="ADAL" clId="{CA34C01C-63A1-48A1-BCBA-33BDBC9D96B7}" dt="2023-02-01T07:45:31.526" v="800" actId="21"/>
          <ac:picMkLst>
            <pc:docMk/>
            <pc:sldMk cId="260313305" sldId="262"/>
            <ac:picMk id="2050" creationId="{CC77DF05-BFBB-87E1-050F-CC6D9D847F45}"/>
          </ac:picMkLst>
        </pc:picChg>
        <pc:picChg chg="add del">
          <ac:chgData name="Mohd Salman" userId="a1cce0b1-7b4d-46cd-ad12-0959f4eb6fdb" providerId="ADAL" clId="{CA34C01C-63A1-48A1-BCBA-33BDBC9D96B7}" dt="2023-02-01T07:46:43.411" v="819" actId="21"/>
          <ac:picMkLst>
            <pc:docMk/>
            <pc:sldMk cId="260313305" sldId="262"/>
            <ac:picMk id="2055" creationId="{AB484EE1-51ED-29CB-8FC4-8F9E714803E0}"/>
          </ac:picMkLst>
        </pc:picChg>
        <pc:picChg chg="add del mod">
          <ac:chgData name="Mohd Salman" userId="a1cce0b1-7b4d-46cd-ad12-0959f4eb6fdb" providerId="ADAL" clId="{CA34C01C-63A1-48A1-BCBA-33BDBC9D96B7}" dt="2023-02-01T07:47:08.425" v="834" actId="14100"/>
          <ac:picMkLst>
            <pc:docMk/>
            <pc:sldMk cId="260313305" sldId="262"/>
            <ac:picMk id="2057" creationId="{FA18A9A3-575A-557E-74AF-E2F4A87CF296}"/>
          </ac:picMkLst>
        </pc:picChg>
        <pc:picChg chg="add del">
          <ac:chgData name="Mohd Salman" userId="a1cce0b1-7b4d-46cd-ad12-0959f4eb6fdb" providerId="ADAL" clId="{CA34C01C-63A1-48A1-BCBA-33BDBC9D96B7}" dt="2023-02-01T07:47:27.551" v="841" actId="21"/>
          <ac:picMkLst>
            <pc:docMk/>
            <pc:sldMk cId="260313305" sldId="262"/>
            <ac:picMk id="2067" creationId="{0835703F-98BC-250F-7AA4-86AAAB6CBE42}"/>
          </ac:picMkLst>
        </pc:picChg>
        <pc:picChg chg="add del">
          <ac:chgData name="Mohd Salman" userId="a1cce0b1-7b4d-46cd-ad12-0959f4eb6fdb" providerId="ADAL" clId="{CA34C01C-63A1-48A1-BCBA-33BDBC9D96B7}" dt="2023-02-01T07:48:02.925" v="851" actId="21"/>
          <ac:picMkLst>
            <pc:docMk/>
            <pc:sldMk cId="260313305" sldId="262"/>
            <ac:picMk id="2068" creationId="{D8C79A19-E5DA-424F-3780-B6C991F39AB9}"/>
          </ac:picMkLst>
        </pc:picChg>
        <pc:picChg chg="add del">
          <ac:chgData name="Mohd Salman" userId="a1cce0b1-7b4d-46cd-ad12-0959f4eb6fdb" providerId="ADAL" clId="{CA34C01C-63A1-48A1-BCBA-33BDBC9D96B7}" dt="2023-02-01T07:48:11.802" v="853" actId="27803"/>
          <ac:picMkLst>
            <pc:docMk/>
            <pc:sldMk cId="260313305" sldId="262"/>
            <ac:picMk id="2070" creationId="{0DFDF98D-E821-CA93-CEC2-18BCD1D2E7C8}"/>
          </ac:picMkLst>
        </pc:picChg>
      </pc:sldChg>
      <pc:sldChg chg="addSp delSp modSp new del mod">
        <pc:chgData name="Mohd Salman" userId="a1cce0b1-7b4d-46cd-ad12-0959f4eb6fdb" providerId="ADAL" clId="{CA34C01C-63A1-48A1-BCBA-33BDBC9D96B7}" dt="2023-02-01T07:48:25.090" v="861" actId="47"/>
        <pc:sldMkLst>
          <pc:docMk/>
          <pc:sldMk cId="3336542149" sldId="263"/>
        </pc:sldMkLst>
        <pc:spChg chg="del">
          <ac:chgData name="Mohd Salman" userId="a1cce0b1-7b4d-46cd-ad12-0959f4eb6fdb" providerId="ADAL" clId="{CA34C01C-63A1-48A1-BCBA-33BDBC9D96B7}" dt="2023-02-01T07:45:44.448" v="805" actId="478"/>
          <ac:spMkLst>
            <pc:docMk/>
            <pc:sldMk cId="3336542149" sldId="263"/>
            <ac:spMk id="2" creationId="{A36BCD4E-27E8-14F2-F4DB-F2D5B6B43E5E}"/>
          </ac:spMkLst>
        </pc:spChg>
        <pc:spChg chg="del">
          <ac:chgData name="Mohd Salman" userId="a1cce0b1-7b4d-46cd-ad12-0959f4eb6fdb" providerId="ADAL" clId="{CA34C01C-63A1-48A1-BCBA-33BDBC9D96B7}" dt="2023-02-01T07:45:44.448" v="805" actId="478"/>
          <ac:spMkLst>
            <pc:docMk/>
            <pc:sldMk cId="3336542149" sldId="263"/>
            <ac:spMk id="3" creationId="{45827B43-86BA-49C5-8B58-0EE463785CA4}"/>
          </ac:spMkLst>
        </pc:spChg>
        <pc:spChg chg="add del mod">
          <ac:chgData name="Mohd Salman" userId="a1cce0b1-7b4d-46cd-ad12-0959f4eb6fdb" providerId="ADAL" clId="{CA34C01C-63A1-48A1-BCBA-33BDBC9D96B7}" dt="2023-02-01T07:45:46.526" v="807" actId="478"/>
          <ac:spMkLst>
            <pc:docMk/>
            <pc:sldMk cId="3336542149" sldId="263"/>
            <ac:spMk id="4" creationId="{F88861C4-38BA-1DE3-FD80-7939298C0984}"/>
          </ac:spMkLst>
        </pc:spChg>
        <pc:spChg chg="add del mod">
          <ac:chgData name="Mohd Salman" userId="a1cce0b1-7b4d-46cd-ad12-0959f4eb6fdb" providerId="ADAL" clId="{CA34C01C-63A1-48A1-BCBA-33BDBC9D96B7}" dt="2023-02-01T07:45:47.978" v="808" actId="21"/>
          <ac:spMkLst>
            <pc:docMk/>
            <pc:sldMk cId="3336542149" sldId="263"/>
            <ac:spMk id="5" creationId="{EDFC6DA6-ED70-FEA5-7456-9000D686CC9A}"/>
          </ac:spMkLst>
        </pc:spChg>
        <pc:spChg chg="add del mod">
          <ac:chgData name="Mohd Salman" userId="a1cce0b1-7b4d-46cd-ad12-0959f4eb6fdb" providerId="ADAL" clId="{CA34C01C-63A1-48A1-BCBA-33BDBC9D96B7}" dt="2023-02-01T07:45:47.978" v="808" actId="21"/>
          <ac:spMkLst>
            <pc:docMk/>
            <pc:sldMk cId="3336542149" sldId="263"/>
            <ac:spMk id="6" creationId="{F0D93432-D216-E984-FB30-EE6029B6DF94}"/>
          </ac:spMkLst>
        </pc:spChg>
        <pc:spChg chg="add del mod">
          <ac:chgData name="Mohd Salman" userId="a1cce0b1-7b4d-46cd-ad12-0959f4eb6fdb" providerId="ADAL" clId="{CA34C01C-63A1-48A1-BCBA-33BDBC9D96B7}" dt="2023-02-01T07:45:47.978" v="808" actId="21"/>
          <ac:spMkLst>
            <pc:docMk/>
            <pc:sldMk cId="3336542149" sldId="263"/>
            <ac:spMk id="7" creationId="{A6968415-860D-5CB1-3BFD-D1A6CE4998CF}"/>
          </ac:spMkLst>
        </pc:spChg>
        <pc:spChg chg="add del mod">
          <ac:chgData name="Mohd Salman" userId="a1cce0b1-7b4d-46cd-ad12-0959f4eb6fdb" providerId="ADAL" clId="{CA34C01C-63A1-48A1-BCBA-33BDBC9D96B7}" dt="2023-02-01T07:45:47.978" v="808" actId="21"/>
          <ac:spMkLst>
            <pc:docMk/>
            <pc:sldMk cId="3336542149" sldId="263"/>
            <ac:spMk id="8" creationId="{178241B6-E1F5-54E8-B095-3E2123A2A807}"/>
          </ac:spMkLst>
        </pc:spChg>
        <pc:spChg chg="add del mod">
          <ac:chgData name="Mohd Salman" userId="a1cce0b1-7b4d-46cd-ad12-0959f4eb6fdb" providerId="ADAL" clId="{CA34C01C-63A1-48A1-BCBA-33BDBC9D96B7}" dt="2023-02-01T07:45:47.978" v="808" actId="21"/>
          <ac:spMkLst>
            <pc:docMk/>
            <pc:sldMk cId="3336542149" sldId="263"/>
            <ac:spMk id="9" creationId="{CDF4C378-72DC-A3FB-250D-02C3FB949D64}"/>
          </ac:spMkLst>
        </pc:spChg>
        <pc:spChg chg="add del mod">
          <ac:chgData name="Mohd Salman" userId="a1cce0b1-7b4d-46cd-ad12-0959f4eb6fdb" providerId="ADAL" clId="{CA34C01C-63A1-48A1-BCBA-33BDBC9D96B7}" dt="2023-02-01T07:45:47.978" v="808" actId="21"/>
          <ac:spMkLst>
            <pc:docMk/>
            <pc:sldMk cId="3336542149" sldId="263"/>
            <ac:spMk id="10" creationId="{48564B26-9807-B046-B0BE-14C590E900C0}"/>
          </ac:spMkLst>
        </pc:spChg>
        <pc:spChg chg="add del mod">
          <ac:chgData name="Mohd Salman" userId="a1cce0b1-7b4d-46cd-ad12-0959f4eb6fdb" providerId="ADAL" clId="{CA34C01C-63A1-48A1-BCBA-33BDBC9D96B7}" dt="2023-02-01T07:45:46.526" v="807" actId="478"/>
          <ac:spMkLst>
            <pc:docMk/>
            <pc:sldMk cId="3336542149" sldId="263"/>
            <ac:spMk id="11" creationId="{88386203-D9BA-49FE-3CA7-EC8122408B9B}"/>
          </ac:spMkLst>
        </pc:spChg>
        <pc:spChg chg="add del mod">
          <ac:chgData name="Mohd Salman" userId="a1cce0b1-7b4d-46cd-ad12-0959f4eb6fdb" providerId="ADAL" clId="{CA34C01C-63A1-48A1-BCBA-33BDBC9D96B7}" dt="2023-02-01T07:45:46.526" v="807" actId="478"/>
          <ac:spMkLst>
            <pc:docMk/>
            <pc:sldMk cId="3336542149" sldId="263"/>
            <ac:spMk id="12" creationId="{0B83714D-4074-11FE-0F3A-78289A68D07F}"/>
          </ac:spMkLst>
        </pc:spChg>
        <pc:spChg chg="add del mod">
          <ac:chgData name="Mohd Salman" userId="a1cce0b1-7b4d-46cd-ad12-0959f4eb6fdb" providerId="ADAL" clId="{CA34C01C-63A1-48A1-BCBA-33BDBC9D96B7}" dt="2023-02-01T07:45:46.526" v="807" actId="478"/>
          <ac:spMkLst>
            <pc:docMk/>
            <pc:sldMk cId="3336542149" sldId="263"/>
            <ac:spMk id="13" creationId="{B73C9612-A8EB-8EB4-DE9E-A199E902CC55}"/>
          </ac:spMkLst>
        </pc:spChg>
        <pc:spChg chg="add del mod">
          <ac:chgData name="Mohd Salman" userId="a1cce0b1-7b4d-46cd-ad12-0959f4eb6fdb" providerId="ADAL" clId="{CA34C01C-63A1-48A1-BCBA-33BDBC9D96B7}" dt="2023-02-01T07:45:46.526" v="807" actId="478"/>
          <ac:spMkLst>
            <pc:docMk/>
            <pc:sldMk cId="3336542149" sldId="263"/>
            <ac:spMk id="14" creationId="{9FDACC91-CFF5-EE37-20B6-BBC867B1ADF9}"/>
          </ac:spMkLst>
        </pc:spChg>
        <pc:spChg chg="add del mod">
          <ac:chgData name="Mohd Salman" userId="a1cce0b1-7b4d-46cd-ad12-0959f4eb6fdb" providerId="ADAL" clId="{CA34C01C-63A1-48A1-BCBA-33BDBC9D96B7}" dt="2023-02-01T07:45:46.526" v="807" actId="478"/>
          <ac:spMkLst>
            <pc:docMk/>
            <pc:sldMk cId="3336542149" sldId="263"/>
            <ac:spMk id="15" creationId="{546A188B-6DAA-40E8-D9E6-5E0EA3F5C389}"/>
          </ac:spMkLst>
        </pc:spChg>
        <pc:spChg chg="add del mod">
          <ac:chgData name="Mohd Salman" userId="a1cce0b1-7b4d-46cd-ad12-0959f4eb6fdb" providerId="ADAL" clId="{CA34C01C-63A1-48A1-BCBA-33BDBC9D96B7}" dt="2023-02-01T07:45:46.526" v="807" actId="478"/>
          <ac:spMkLst>
            <pc:docMk/>
            <pc:sldMk cId="3336542149" sldId="263"/>
            <ac:spMk id="16" creationId="{3662EA4F-E37E-A2E1-6CFA-8954FD4EFCBA}"/>
          </ac:spMkLst>
        </pc:spChg>
        <pc:spChg chg="add del mod">
          <ac:chgData name="Mohd Salman" userId="a1cce0b1-7b4d-46cd-ad12-0959f4eb6fdb" providerId="ADAL" clId="{CA34C01C-63A1-48A1-BCBA-33BDBC9D96B7}" dt="2023-02-01T07:45:46.526" v="807" actId="478"/>
          <ac:spMkLst>
            <pc:docMk/>
            <pc:sldMk cId="3336542149" sldId="263"/>
            <ac:spMk id="17" creationId="{D17AEF3C-94BD-C419-14FF-5160C0A52277}"/>
          </ac:spMkLst>
        </pc:spChg>
        <pc:spChg chg="add del mod">
          <ac:chgData name="Mohd Salman" userId="a1cce0b1-7b4d-46cd-ad12-0959f4eb6fdb" providerId="ADAL" clId="{CA34C01C-63A1-48A1-BCBA-33BDBC9D96B7}" dt="2023-02-01T07:45:46.526" v="807" actId="478"/>
          <ac:spMkLst>
            <pc:docMk/>
            <pc:sldMk cId="3336542149" sldId="263"/>
            <ac:spMk id="18" creationId="{0FCCCB6A-96CF-F065-2F3F-617D8638E7CC}"/>
          </ac:spMkLst>
        </pc:spChg>
      </pc:sldChg>
      <pc:sldChg chg="delSp modSp add del mod ord setBg">
        <pc:chgData name="Mohd Salman" userId="a1cce0b1-7b4d-46cd-ad12-0959f4eb6fdb" providerId="ADAL" clId="{CA34C01C-63A1-48A1-BCBA-33BDBC9D96B7}" dt="2023-02-03T04:32:22.102" v="884" actId="47"/>
        <pc:sldMkLst>
          <pc:docMk/>
          <pc:sldMk cId="3907106954" sldId="263"/>
        </pc:sldMkLst>
        <pc:spChg chg="mod">
          <ac:chgData name="Mohd Salman" userId="a1cce0b1-7b4d-46cd-ad12-0959f4eb6fdb" providerId="ADAL" clId="{CA34C01C-63A1-48A1-BCBA-33BDBC9D96B7}" dt="2023-02-03T04:31:40.849" v="871" actId="20577"/>
          <ac:spMkLst>
            <pc:docMk/>
            <pc:sldMk cId="3907106954" sldId="263"/>
            <ac:spMk id="5" creationId="{5306FE47-27FC-7FE1-02B1-6B61A6BCACD3}"/>
          </ac:spMkLst>
        </pc:spChg>
        <pc:spChg chg="del">
          <ac:chgData name="Mohd Salman" userId="a1cce0b1-7b4d-46cd-ad12-0959f4eb6fdb" providerId="ADAL" clId="{CA34C01C-63A1-48A1-BCBA-33BDBC9D96B7}" dt="2023-02-03T04:31:25.649" v="865" actId="478"/>
          <ac:spMkLst>
            <pc:docMk/>
            <pc:sldMk cId="3907106954" sldId="263"/>
            <ac:spMk id="8" creationId="{06E63A3D-1AA6-BD65-3E06-37817602CE2E}"/>
          </ac:spMkLst>
        </pc:spChg>
        <pc:spChg chg="del">
          <ac:chgData name="Mohd Salman" userId="a1cce0b1-7b4d-46cd-ad12-0959f4eb6fdb" providerId="ADAL" clId="{CA34C01C-63A1-48A1-BCBA-33BDBC9D96B7}" dt="2023-02-03T04:31:26.024" v="866" actId="478"/>
          <ac:spMkLst>
            <pc:docMk/>
            <pc:sldMk cId="3907106954" sldId="263"/>
            <ac:spMk id="13" creationId="{9200282E-3862-BA4E-C96D-34F94F71B662}"/>
          </ac:spMkLst>
        </pc:spChg>
        <pc:spChg chg="del">
          <ac:chgData name="Mohd Salman" userId="a1cce0b1-7b4d-46cd-ad12-0959f4eb6fdb" providerId="ADAL" clId="{CA34C01C-63A1-48A1-BCBA-33BDBC9D96B7}" dt="2023-02-03T04:31:25.649" v="865" actId="478"/>
          <ac:spMkLst>
            <pc:docMk/>
            <pc:sldMk cId="3907106954" sldId="263"/>
            <ac:spMk id="14" creationId="{55B9CE93-5DCD-29AB-56F4-14E873493B74}"/>
          </ac:spMkLst>
        </pc:spChg>
        <pc:spChg chg="del">
          <ac:chgData name="Mohd Salman" userId="a1cce0b1-7b4d-46cd-ad12-0959f4eb6fdb" providerId="ADAL" clId="{CA34C01C-63A1-48A1-BCBA-33BDBC9D96B7}" dt="2023-02-03T04:31:25.649" v="865" actId="478"/>
          <ac:spMkLst>
            <pc:docMk/>
            <pc:sldMk cId="3907106954" sldId="263"/>
            <ac:spMk id="35" creationId="{9B79CC91-46F9-1A71-1D99-E63C8549E3B0}"/>
          </ac:spMkLst>
        </pc:spChg>
        <pc:spChg chg="del">
          <ac:chgData name="Mohd Salman" userId="a1cce0b1-7b4d-46cd-ad12-0959f4eb6fdb" providerId="ADAL" clId="{CA34C01C-63A1-48A1-BCBA-33BDBC9D96B7}" dt="2023-02-03T04:31:25.649" v="865" actId="478"/>
          <ac:spMkLst>
            <pc:docMk/>
            <pc:sldMk cId="3907106954" sldId="263"/>
            <ac:spMk id="36" creationId="{F2384FDB-8B21-82BD-FE12-2FEEEB920814}"/>
          </ac:spMkLst>
        </pc:spChg>
        <pc:spChg chg="del">
          <ac:chgData name="Mohd Salman" userId="a1cce0b1-7b4d-46cd-ad12-0959f4eb6fdb" providerId="ADAL" clId="{CA34C01C-63A1-48A1-BCBA-33BDBC9D96B7}" dt="2023-02-03T04:31:25.649" v="865" actId="478"/>
          <ac:spMkLst>
            <pc:docMk/>
            <pc:sldMk cId="3907106954" sldId="263"/>
            <ac:spMk id="38" creationId="{BF292233-3770-CC84-BE60-24F1B02316CF}"/>
          </ac:spMkLst>
        </pc:spChg>
        <pc:spChg chg="del">
          <ac:chgData name="Mohd Salman" userId="a1cce0b1-7b4d-46cd-ad12-0959f4eb6fdb" providerId="ADAL" clId="{CA34C01C-63A1-48A1-BCBA-33BDBC9D96B7}" dt="2023-02-03T04:31:25.649" v="865" actId="478"/>
          <ac:spMkLst>
            <pc:docMk/>
            <pc:sldMk cId="3907106954" sldId="263"/>
            <ac:spMk id="39" creationId="{DFE682C7-9E98-55B4-DCAD-8A8A323F8322}"/>
          </ac:spMkLst>
        </pc:spChg>
        <pc:spChg chg="del">
          <ac:chgData name="Mohd Salman" userId="a1cce0b1-7b4d-46cd-ad12-0959f4eb6fdb" providerId="ADAL" clId="{CA34C01C-63A1-48A1-BCBA-33BDBC9D96B7}" dt="2023-02-03T04:31:25.649" v="865" actId="478"/>
          <ac:spMkLst>
            <pc:docMk/>
            <pc:sldMk cId="3907106954" sldId="263"/>
            <ac:spMk id="41" creationId="{14EAD718-4DDA-3D8B-7E52-59B385DD9A61}"/>
          </ac:spMkLst>
        </pc:spChg>
        <pc:spChg chg="del">
          <ac:chgData name="Mohd Salman" userId="a1cce0b1-7b4d-46cd-ad12-0959f4eb6fdb" providerId="ADAL" clId="{CA34C01C-63A1-48A1-BCBA-33BDBC9D96B7}" dt="2023-02-03T04:31:25.649" v="865" actId="478"/>
          <ac:spMkLst>
            <pc:docMk/>
            <pc:sldMk cId="3907106954" sldId="263"/>
            <ac:spMk id="42" creationId="{BA8847A9-D607-0BCA-8423-C70DDB8457BE}"/>
          </ac:spMkLst>
        </pc:spChg>
        <pc:grpChg chg="del">
          <ac:chgData name="Mohd Salman" userId="a1cce0b1-7b4d-46cd-ad12-0959f4eb6fdb" providerId="ADAL" clId="{CA34C01C-63A1-48A1-BCBA-33BDBC9D96B7}" dt="2023-02-03T04:31:25.649" v="865" actId="478"/>
          <ac:grpSpMkLst>
            <pc:docMk/>
            <pc:sldMk cId="3907106954" sldId="263"/>
            <ac:grpSpMk id="17" creationId="{5D76ECDF-B2AE-3A52-6CB6-19D64A66287F}"/>
          </ac:grpSpMkLst>
        </pc:grpChg>
        <pc:grpChg chg="del">
          <ac:chgData name="Mohd Salman" userId="a1cce0b1-7b4d-46cd-ad12-0959f4eb6fdb" providerId="ADAL" clId="{CA34C01C-63A1-48A1-BCBA-33BDBC9D96B7}" dt="2023-02-03T04:31:25.649" v="865" actId="478"/>
          <ac:grpSpMkLst>
            <pc:docMk/>
            <pc:sldMk cId="3907106954" sldId="263"/>
            <ac:grpSpMk id="31" creationId="{B15B83A8-DA95-40CF-14A0-99024E3C27C0}"/>
          </ac:grpSpMkLst>
        </pc:grpChg>
        <pc:grpChg chg="del">
          <ac:chgData name="Mohd Salman" userId="a1cce0b1-7b4d-46cd-ad12-0959f4eb6fdb" providerId="ADAL" clId="{CA34C01C-63A1-48A1-BCBA-33BDBC9D96B7}" dt="2023-02-03T04:31:25.649" v="865" actId="478"/>
          <ac:grpSpMkLst>
            <pc:docMk/>
            <pc:sldMk cId="3907106954" sldId="263"/>
            <ac:grpSpMk id="47" creationId="{21968047-CDD5-A626-79E3-068967B8125E}"/>
          </ac:grpSpMkLst>
        </pc:grpChg>
        <pc:grpChg chg="del">
          <ac:chgData name="Mohd Salman" userId="a1cce0b1-7b4d-46cd-ad12-0959f4eb6fdb" providerId="ADAL" clId="{CA34C01C-63A1-48A1-BCBA-33BDBC9D96B7}" dt="2023-02-03T04:31:25.649" v="865" actId="478"/>
          <ac:grpSpMkLst>
            <pc:docMk/>
            <pc:sldMk cId="3907106954" sldId="263"/>
            <ac:grpSpMk id="58" creationId="{7FDAAFB7-3716-1A71-2320-42EE5D179FC4}"/>
          </ac:grpSpMkLst>
        </pc:grpChg>
      </pc:sldChg>
      <pc:sldChg chg="add del setBg modNotesTx">
        <pc:chgData name="Mohd Salman" userId="a1cce0b1-7b4d-46cd-ad12-0959f4eb6fdb" providerId="ADAL" clId="{CA34C01C-63A1-48A1-BCBA-33BDBC9D96B7}" dt="2023-02-03T04:32:18.585" v="882" actId="47"/>
        <pc:sldMkLst>
          <pc:docMk/>
          <pc:sldMk cId="4214172259" sldId="264"/>
        </pc:sldMkLst>
      </pc:sldChg>
      <pc:sldChg chg="addSp delSp modSp add mod modNotesTx">
        <pc:chgData name="Mohd Salman" userId="a1cce0b1-7b4d-46cd-ad12-0959f4eb6fdb" providerId="ADAL" clId="{CA34C01C-63A1-48A1-BCBA-33BDBC9D96B7}" dt="2023-02-03T04:39:51.316" v="1197" actId="14100"/>
        <pc:sldMkLst>
          <pc:docMk/>
          <pc:sldMk cId="3893192334" sldId="265"/>
        </pc:sldMkLst>
        <pc:spChg chg="add del mod">
          <ac:chgData name="Mohd Salman" userId="a1cce0b1-7b4d-46cd-ad12-0959f4eb6fdb" providerId="ADAL" clId="{CA34C01C-63A1-48A1-BCBA-33BDBC9D96B7}" dt="2023-02-03T04:38:16.442" v="1169" actId="478"/>
          <ac:spMkLst>
            <pc:docMk/>
            <pc:sldMk cId="3893192334" sldId="265"/>
            <ac:spMk id="2" creationId="{F9127CF3-C7C1-B865-404D-B84F5EF003C1}"/>
          </ac:spMkLst>
        </pc:spChg>
        <pc:spChg chg="add del mod ord topLvl">
          <ac:chgData name="Mohd Salman" userId="a1cce0b1-7b4d-46cd-ad12-0959f4eb6fdb" providerId="ADAL" clId="{CA34C01C-63A1-48A1-BCBA-33BDBC9D96B7}" dt="2023-02-03T04:38:41.023" v="1177" actId="165"/>
          <ac:spMkLst>
            <pc:docMk/>
            <pc:sldMk cId="3893192334" sldId="265"/>
            <ac:spMk id="3" creationId="{A7B75D8C-D4E3-2FD1-D72A-FA45475FEDCE}"/>
          </ac:spMkLst>
        </pc:spChg>
        <pc:spChg chg="add mod topLvl">
          <ac:chgData name="Mohd Salman" userId="a1cce0b1-7b4d-46cd-ad12-0959f4eb6fdb" providerId="ADAL" clId="{CA34C01C-63A1-48A1-BCBA-33BDBC9D96B7}" dt="2023-02-03T04:38:33.848" v="1176" actId="165"/>
          <ac:spMkLst>
            <pc:docMk/>
            <pc:sldMk cId="3893192334" sldId="265"/>
            <ac:spMk id="4" creationId="{714AF60B-E279-B171-F6BC-6AB285B42568}"/>
          </ac:spMkLst>
        </pc:spChg>
        <pc:spChg chg="del">
          <ac:chgData name="Mohd Salman" userId="a1cce0b1-7b4d-46cd-ad12-0959f4eb6fdb" providerId="ADAL" clId="{CA34C01C-63A1-48A1-BCBA-33BDBC9D96B7}" dt="2023-02-03T04:32:16.976" v="881" actId="478"/>
          <ac:spMkLst>
            <pc:docMk/>
            <pc:sldMk cId="3893192334" sldId="265"/>
            <ac:spMk id="5" creationId="{4D3DE5F1-CE3A-D2DC-BA72-F6B0F126B084}"/>
          </ac:spMkLst>
        </pc:spChg>
        <pc:spChg chg="add mod ord topLvl">
          <ac:chgData name="Mohd Salman" userId="a1cce0b1-7b4d-46cd-ad12-0959f4eb6fdb" providerId="ADAL" clId="{CA34C01C-63A1-48A1-BCBA-33BDBC9D96B7}" dt="2023-02-03T04:38:33.848" v="1176" actId="165"/>
          <ac:spMkLst>
            <pc:docMk/>
            <pc:sldMk cId="3893192334" sldId="265"/>
            <ac:spMk id="7" creationId="{C2539D59-F479-BC33-8EB4-79DC544702B7}"/>
          </ac:spMkLst>
        </pc:spChg>
        <pc:spChg chg="add mod topLvl">
          <ac:chgData name="Mohd Salman" userId="a1cce0b1-7b4d-46cd-ad12-0959f4eb6fdb" providerId="ADAL" clId="{CA34C01C-63A1-48A1-BCBA-33BDBC9D96B7}" dt="2023-02-03T04:39:06.415" v="1185" actId="404"/>
          <ac:spMkLst>
            <pc:docMk/>
            <pc:sldMk cId="3893192334" sldId="265"/>
            <ac:spMk id="8" creationId="{8406EE27-DB57-0C17-EF17-CEFA7EA29D0A}"/>
          </ac:spMkLst>
        </pc:spChg>
        <pc:spChg chg="mod topLvl">
          <ac:chgData name="Mohd Salman" userId="a1cce0b1-7b4d-46cd-ad12-0959f4eb6fdb" providerId="ADAL" clId="{CA34C01C-63A1-48A1-BCBA-33BDBC9D96B7}" dt="2023-02-03T04:38:33.848" v="1176" actId="165"/>
          <ac:spMkLst>
            <pc:docMk/>
            <pc:sldMk cId="3893192334" sldId="265"/>
            <ac:spMk id="13" creationId="{B0614B75-8391-3222-7663-EE0FC33643C9}"/>
          </ac:spMkLst>
        </pc:spChg>
        <pc:spChg chg="mod topLvl">
          <ac:chgData name="Mohd Salman" userId="a1cce0b1-7b4d-46cd-ad12-0959f4eb6fdb" providerId="ADAL" clId="{CA34C01C-63A1-48A1-BCBA-33BDBC9D96B7}" dt="2023-02-03T04:39:19.697" v="1188" actId="14100"/>
          <ac:spMkLst>
            <pc:docMk/>
            <pc:sldMk cId="3893192334" sldId="265"/>
            <ac:spMk id="15" creationId="{6BE11D94-F3EE-D265-F1F9-1D2938F19315}"/>
          </ac:spMkLst>
        </pc:spChg>
        <pc:spChg chg="mod topLvl">
          <ac:chgData name="Mohd Salman" userId="a1cce0b1-7b4d-46cd-ad12-0959f4eb6fdb" providerId="ADAL" clId="{CA34C01C-63A1-48A1-BCBA-33BDBC9D96B7}" dt="2023-02-03T04:38:41.023" v="1177" actId="165"/>
          <ac:spMkLst>
            <pc:docMk/>
            <pc:sldMk cId="3893192334" sldId="265"/>
            <ac:spMk id="17" creationId="{94F651EE-EDBD-92AF-C5B6-799DE7558FB7}"/>
          </ac:spMkLst>
        </pc:spChg>
        <pc:spChg chg="mod topLvl">
          <ac:chgData name="Mohd Salman" userId="a1cce0b1-7b4d-46cd-ad12-0959f4eb6fdb" providerId="ADAL" clId="{CA34C01C-63A1-48A1-BCBA-33BDBC9D96B7}" dt="2023-02-03T04:39:06.415" v="1185" actId="404"/>
          <ac:spMkLst>
            <pc:docMk/>
            <pc:sldMk cId="3893192334" sldId="265"/>
            <ac:spMk id="18" creationId="{F061C8B1-6345-0114-A2C3-77462D792412}"/>
          </ac:spMkLst>
        </pc:spChg>
        <pc:spChg chg="del">
          <ac:chgData name="Mohd Salman" userId="a1cce0b1-7b4d-46cd-ad12-0959f4eb6fdb" providerId="ADAL" clId="{CA34C01C-63A1-48A1-BCBA-33BDBC9D96B7}" dt="2023-02-03T04:32:13.257" v="877" actId="478"/>
          <ac:spMkLst>
            <pc:docMk/>
            <pc:sldMk cId="3893192334" sldId="265"/>
            <ac:spMk id="19" creationId="{1381ADAF-6B32-30B8-76DC-9A320720A6C5}"/>
          </ac:spMkLst>
        </pc:spChg>
        <pc:spChg chg="del">
          <ac:chgData name="Mohd Salman" userId="a1cce0b1-7b4d-46cd-ad12-0959f4eb6fdb" providerId="ADAL" clId="{CA34C01C-63A1-48A1-BCBA-33BDBC9D96B7}" dt="2023-02-03T04:32:13.257" v="877" actId="478"/>
          <ac:spMkLst>
            <pc:docMk/>
            <pc:sldMk cId="3893192334" sldId="265"/>
            <ac:spMk id="20" creationId="{71E2E2F9-A1CF-6B73-35E8-6C2D111AAEB9}"/>
          </ac:spMkLst>
        </pc:spChg>
        <pc:spChg chg="mod topLvl">
          <ac:chgData name="Mohd Salman" userId="a1cce0b1-7b4d-46cd-ad12-0959f4eb6fdb" providerId="ADAL" clId="{CA34C01C-63A1-48A1-BCBA-33BDBC9D96B7}" dt="2023-02-03T04:38:33.848" v="1176" actId="165"/>
          <ac:spMkLst>
            <pc:docMk/>
            <pc:sldMk cId="3893192334" sldId="265"/>
            <ac:spMk id="22" creationId="{FBF67FE5-82B2-3FD8-D7AA-FAE97353E3B8}"/>
          </ac:spMkLst>
        </pc:spChg>
        <pc:spChg chg="del">
          <ac:chgData name="Mohd Salman" userId="a1cce0b1-7b4d-46cd-ad12-0959f4eb6fdb" providerId="ADAL" clId="{CA34C01C-63A1-48A1-BCBA-33BDBC9D96B7}" dt="2023-02-03T04:32:13.257" v="877" actId="478"/>
          <ac:spMkLst>
            <pc:docMk/>
            <pc:sldMk cId="3893192334" sldId="265"/>
            <ac:spMk id="23" creationId="{3A053DC0-C55A-3F72-9DB3-50DE62C22787}"/>
          </ac:spMkLst>
        </pc:spChg>
        <pc:spChg chg="del">
          <ac:chgData name="Mohd Salman" userId="a1cce0b1-7b4d-46cd-ad12-0959f4eb6fdb" providerId="ADAL" clId="{CA34C01C-63A1-48A1-BCBA-33BDBC9D96B7}" dt="2023-02-03T04:32:13.257" v="877" actId="478"/>
          <ac:spMkLst>
            <pc:docMk/>
            <pc:sldMk cId="3893192334" sldId="265"/>
            <ac:spMk id="24" creationId="{3964ED06-2D1E-BD55-ADFB-BEDA4C519E25}"/>
          </ac:spMkLst>
        </pc:spChg>
        <pc:spChg chg="mod topLvl">
          <ac:chgData name="Mohd Salman" userId="a1cce0b1-7b4d-46cd-ad12-0959f4eb6fdb" providerId="ADAL" clId="{CA34C01C-63A1-48A1-BCBA-33BDBC9D96B7}" dt="2023-02-03T04:39:39.771" v="1193" actId="14100"/>
          <ac:spMkLst>
            <pc:docMk/>
            <pc:sldMk cId="3893192334" sldId="265"/>
            <ac:spMk id="25" creationId="{E5E4A977-FF3E-3845-2236-A2B61E9F2A63}"/>
          </ac:spMkLst>
        </pc:spChg>
        <pc:spChg chg="del">
          <ac:chgData name="Mohd Salman" userId="a1cce0b1-7b4d-46cd-ad12-0959f4eb6fdb" providerId="ADAL" clId="{CA34C01C-63A1-48A1-BCBA-33BDBC9D96B7}" dt="2023-02-03T04:32:13.257" v="877" actId="478"/>
          <ac:spMkLst>
            <pc:docMk/>
            <pc:sldMk cId="3893192334" sldId="265"/>
            <ac:spMk id="26" creationId="{EF381D03-3DCD-6669-797D-79266D8DD77E}"/>
          </ac:spMkLst>
        </pc:spChg>
        <pc:spChg chg="del">
          <ac:chgData name="Mohd Salman" userId="a1cce0b1-7b4d-46cd-ad12-0959f4eb6fdb" providerId="ADAL" clId="{CA34C01C-63A1-48A1-BCBA-33BDBC9D96B7}" dt="2023-02-03T04:32:13.257" v="877" actId="478"/>
          <ac:spMkLst>
            <pc:docMk/>
            <pc:sldMk cId="3893192334" sldId="265"/>
            <ac:spMk id="27" creationId="{AD2ED0E0-2D84-2C54-9D2C-EBE961776CF9}"/>
          </ac:spMkLst>
        </pc:spChg>
        <pc:spChg chg="del">
          <ac:chgData name="Mohd Salman" userId="a1cce0b1-7b4d-46cd-ad12-0959f4eb6fdb" providerId="ADAL" clId="{CA34C01C-63A1-48A1-BCBA-33BDBC9D96B7}" dt="2023-02-03T04:32:13.257" v="877" actId="478"/>
          <ac:spMkLst>
            <pc:docMk/>
            <pc:sldMk cId="3893192334" sldId="265"/>
            <ac:spMk id="29" creationId="{462FF5C3-F21C-012E-0A12-9E4D597802CB}"/>
          </ac:spMkLst>
        </pc:spChg>
        <pc:spChg chg="del">
          <ac:chgData name="Mohd Salman" userId="a1cce0b1-7b4d-46cd-ad12-0959f4eb6fdb" providerId="ADAL" clId="{CA34C01C-63A1-48A1-BCBA-33BDBC9D96B7}" dt="2023-02-03T04:32:13.257" v="877" actId="478"/>
          <ac:spMkLst>
            <pc:docMk/>
            <pc:sldMk cId="3893192334" sldId="265"/>
            <ac:spMk id="30" creationId="{ED02D6B3-0402-98C6-0D27-BDFBA60FD23D}"/>
          </ac:spMkLst>
        </pc:spChg>
        <pc:spChg chg="mod topLvl">
          <ac:chgData name="Mohd Salman" userId="a1cce0b1-7b4d-46cd-ad12-0959f4eb6fdb" providerId="ADAL" clId="{CA34C01C-63A1-48A1-BCBA-33BDBC9D96B7}" dt="2023-02-03T04:38:41.023" v="1177" actId="165"/>
          <ac:spMkLst>
            <pc:docMk/>
            <pc:sldMk cId="3893192334" sldId="265"/>
            <ac:spMk id="31" creationId="{5650256E-1212-275A-F687-41E4A298EC7D}"/>
          </ac:spMkLst>
        </pc:spChg>
        <pc:spChg chg="del">
          <ac:chgData name="Mohd Salman" userId="a1cce0b1-7b4d-46cd-ad12-0959f4eb6fdb" providerId="ADAL" clId="{CA34C01C-63A1-48A1-BCBA-33BDBC9D96B7}" dt="2023-02-03T04:32:13.257" v="877" actId="478"/>
          <ac:spMkLst>
            <pc:docMk/>
            <pc:sldMk cId="3893192334" sldId="265"/>
            <ac:spMk id="32" creationId="{9CB695FB-54B7-5D27-F8C0-6459BF0A436C}"/>
          </ac:spMkLst>
        </pc:spChg>
        <pc:spChg chg="del">
          <ac:chgData name="Mohd Salman" userId="a1cce0b1-7b4d-46cd-ad12-0959f4eb6fdb" providerId="ADAL" clId="{CA34C01C-63A1-48A1-BCBA-33BDBC9D96B7}" dt="2023-02-03T04:32:13.257" v="877" actId="478"/>
          <ac:spMkLst>
            <pc:docMk/>
            <pc:sldMk cId="3893192334" sldId="265"/>
            <ac:spMk id="33" creationId="{C87B96DD-13A5-81DE-788C-E199F59D3CA6}"/>
          </ac:spMkLst>
        </pc:spChg>
        <pc:spChg chg="mod topLvl">
          <ac:chgData name="Mohd Salman" userId="a1cce0b1-7b4d-46cd-ad12-0959f4eb6fdb" providerId="ADAL" clId="{CA34C01C-63A1-48A1-BCBA-33BDBC9D96B7}" dt="2023-02-03T04:39:24.213" v="1189" actId="20577"/>
          <ac:spMkLst>
            <pc:docMk/>
            <pc:sldMk cId="3893192334" sldId="265"/>
            <ac:spMk id="34" creationId="{23E9C126-DCFE-8FCE-D9D7-E5C63047D4CE}"/>
          </ac:spMkLst>
        </pc:spChg>
        <pc:spChg chg="mod topLvl">
          <ac:chgData name="Mohd Salman" userId="a1cce0b1-7b4d-46cd-ad12-0959f4eb6fdb" providerId="ADAL" clId="{CA34C01C-63A1-48A1-BCBA-33BDBC9D96B7}" dt="2023-02-03T04:38:33.848" v="1176" actId="165"/>
          <ac:spMkLst>
            <pc:docMk/>
            <pc:sldMk cId="3893192334" sldId="265"/>
            <ac:spMk id="36" creationId="{502A1F81-4CB9-F6B0-E72B-1E0D835DDCEB}"/>
          </ac:spMkLst>
        </pc:spChg>
        <pc:spChg chg="mod topLvl">
          <ac:chgData name="Mohd Salman" userId="a1cce0b1-7b4d-46cd-ad12-0959f4eb6fdb" providerId="ADAL" clId="{CA34C01C-63A1-48A1-BCBA-33BDBC9D96B7}" dt="2023-02-03T04:39:51.316" v="1197" actId="14100"/>
          <ac:spMkLst>
            <pc:docMk/>
            <pc:sldMk cId="3893192334" sldId="265"/>
            <ac:spMk id="37" creationId="{9984E7C4-78BD-F441-7812-95B95210CCEA}"/>
          </ac:spMkLst>
        </pc:spChg>
        <pc:spChg chg="del">
          <ac:chgData name="Mohd Salman" userId="a1cce0b1-7b4d-46cd-ad12-0959f4eb6fdb" providerId="ADAL" clId="{CA34C01C-63A1-48A1-BCBA-33BDBC9D96B7}" dt="2023-02-03T04:32:13.788" v="878" actId="478"/>
          <ac:spMkLst>
            <pc:docMk/>
            <pc:sldMk cId="3893192334" sldId="265"/>
            <ac:spMk id="38" creationId="{B1F9714D-E4CB-88F7-A537-9A749A7C2808}"/>
          </ac:spMkLst>
        </pc:spChg>
        <pc:spChg chg="mod topLvl">
          <ac:chgData name="Mohd Salman" userId="a1cce0b1-7b4d-46cd-ad12-0959f4eb6fdb" providerId="ADAL" clId="{CA34C01C-63A1-48A1-BCBA-33BDBC9D96B7}" dt="2023-02-03T04:38:41.023" v="1177" actId="165"/>
          <ac:spMkLst>
            <pc:docMk/>
            <pc:sldMk cId="3893192334" sldId="265"/>
            <ac:spMk id="41" creationId="{241BE11E-C4FE-93F4-89AB-6AFE1716205A}"/>
          </ac:spMkLst>
        </pc:spChg>
        <pc:spChg chg="mod topLvl">
          <ac:chgData name="Mohd Salman" userId="a1cce0b1-7b4d-46cd-ad12-0959f4eb6fdb" providerId="ADAL" clId="{CA34C01C-63A1-48A1-BCBA-33BDBC9D96B7}" dt="2023-02-03T04:39:44.741" v="1195" actId="20577"/>
          <ac:spMkLst>
            <pc:docMk/>
            <pc:sldMk cId="3893192334" sldId="265"/>
            <ac:spMk id="46" creationId="{1E25650C-A113-3202-A5B4-EC046A477A4F}"/>
          </ac:spMkLst>
        </pc:spChg>
        <pc:spChg chg="add mod">
          <ac:chgData name="Mohd Salman" userId="a1cce0b1-7b4d-46cd-ad12-0959f4eb6fdb" providerId="ADAL" clId="{CA34C01C-63A1-48A1-BCBA-33BDBC9D96B7}" dt="2023-02-03T04:38:14.957" v="1168"/>
          <ac:spMkLst>
            <pc:docMk/>
            <pc:sldMk cId="3893192334" sldId="265"/>
            <ac:spMk id="47" creationId="{811D1844-74FE-2ECF-4F58-F60C5B409D26}"/>
          </ac:spMkLst>
        </pc:spChg>
        <pc:grpChg chg="add del mod">
          <ac:chgData name="Mohd Salman" userId="a1cce0b1-7b4d-46cd-ad12-0959f4eb6fdb" providerId="ADAL" clId="{CA34C01C-63A1-48A1-BCBA-33BDBC9D96B7}" dt="2023-02-03T04:33:18.701" v="918" actId="165"/>
          <ac:grpSpMkLst>
            <pc:docMk/>
            <pc:sldMk cId="3893192334" sldId="265"/>
            <ac:grpSpMk id="6" creationId="{1C2A146C-91B4-FB1C-7BDF-4F569EFE8093}"/>
          </ac:grpSpMkLst>
        </pc:grpChg>
        <pc:grpChg chg="add del mod">
          <ac:chgData name="Mohd Salman" userId="a1cce0b1-7b4d-46cd-ad12-0959f4eb6fdb" providerId="ADAL" clId="{CA34C01C-63A1-48A1-BCBA-33BDBC9D96B7}" dt="2023-02-03T04:36:19.358" v="1124" actId="165"/>
          <ac:grpSpMkLst>
            <pc:docMk/>
            <pc:sldMk cId="3893192334" sldId="265"/>
            <ac:grpSpMk id="9" creationId="{916AD4F1-4559-C270-CC9C-D566087A225D}"/>
          </ac:grpSpMkLst>
        </pc:grpChg>
        <pc:grpChg chg="add del mod topLvl">
          <ac:chgData name="Mohd Salman" userId="a1cce0b1-7b4d-46cd-ad12-0959f4eb6fdb" providerId="ADAL" clId="{CA34C01C-63A1-48A1-BCBA-33BDBC9D96B7}" dt="2023-02-03T04:38:41.023" v="1177" actId="165"/>
          <ac:grpSpMkLst>
            <pc:docMk/>
            <pc:sldMk cId="3893192334" sldId="265"/>
            <ac:grpSpMk id="10" creationId="{1FF640C0-32C9-2FA6-7D0F-A494507545EA}"/>
          </ac:grpSpMkLst>
        </pc:grpChg>
        <pc:grpChg chg="add del mod topLvl">
          <ac:chgData name="Mohd Salman" userId="a1cce0b1-7b4d-46cd-ad12-0959f4eb6fdb" providerId="ADAL" clId="{CA34C01C-63A1-48A1-BCBA-33BDBC9D96B7}" dt="2023-02-03T04:38:33.848" v="1176" actId="165"/>
          <ac:grpSpMkLst>
            <pc:docMk/>
            <pc:sldMk cId="3893192334" sldId="265"/>
            <ac:grpSpMk id="11" creationId="{0238F990-888F-2259-73B8-7860ACD5C15C}"/>
          </ac:grpSpMkLst>
        </pc:grpChg>
        <pc:grpChg chg="add del mod topLvl">
          <ac:chgData name="Mohd Salman" userId="a1cce0b1-7b4d-46cd-ad12-0959f4eb6fdb" providerId="ADAL" clId="{CA34C01C-63A1-48A1-BCBA-33BDBC9D96B7}" dt="2023-02-03T04:38:33.848" v="1176" actId="165"/>
          <ac:grpSpMkLst>
            <pc:docMk/>
            <pc:sldMk cId="3893192334" sldId="265"/>
            <ac:grpSpMk id="12" creationId="{C5C609C3-CDE4-C649-4A23-EC5C40BD25B3}"/>
          </ac:grpSpMkLst>
        </pc:grpChg>
        <pc:grpChg chg="del mod topLvl">
          <ac:chgData name="Mohd Salman" userId="a1cce0b1-7b4d-46cd-ad12-0959f4eb6fdb" providerId="ADAL" clId="{CA34C01C-63A1-48A1-BCBA-33BDBC9D96B7}" dt="2023-02-03T04:38:41.023" v="1177" actId="165"/>
          <ac:grpSpMkLst>
            <pc:docMk/>
            <pc:sldMk cId="3893192334" sldId="265"/>
            <ac:grpSpMk id="16" creationId="{036FD2E2-7CE7-9109-F8A9-1C3574714294}"/>
          </ac:grpSpMkLst>
        </pc:grpChg>
        <pc:grpChg chg="add del mod topLvl">
          <ac:chgData name="Mohd Salman" userId="a1cce0b1-7b4d-46cd-ad12-0959f4eb6fdb" providerId="ADAL" clId="{CA34C01C-63A1-48A1-BCBA-33BDBC9D96B7}" dt="2023-02-03T04:38:33.848" v="1176" actId="165"/>
          <ac:grpSpMkLst>
            <pc:docMk/>
            <pc:sldMk cId="3893192334" sldId="265"/>
            <ac:grpSpMk id="21" creationId="{4C8D1D68-32D2-8193-A603-45E8DD6C5C0D}"/>
          </ac:grpSpMkLst>
        </pc:grpChg>
        <pc:grpChg chg="del mod topLvl">
          <ac:chgData name="Mohd Salman" userId="a1cce0b1-7b4d-46cd-ad12-0959f4eb6fdb" providerId="ADAL" clId="{CA34C01C-63A1-48A1-BCBA-33BDBC9D96B7}" dt="2023-02-03T04:38:41.023" v="1177" actId="165"/>
          <ac:grpSpMkLst>
            <pc:docMk/>
            <pc:sldMk cId="3893192334" sldId="265"/>
            <ac:grpSpMk id="28" creationId="{469A3640-7E1D-6410-6693-CE5A91443FD8}"/>
          </ac:grpSpMkLst>
        </pc:grpChg>
        <pc:grpChg chg="add del mod topLvl">
          <ac:chgData name="Mohd Salman" userId="a1cce0b1-7b4d-46cd-ad12-0959f4eb6fdb" providerId="ADAL" clId="{CA34C01C-63A1-48A1-BCBA-33BDBC9D96B7}" dt="2023-02-03T04:38:33.848" v="1176" actId="165"/>
          <ac:grpSpMkLst>
            <pc:docMk/>
            <pc:sldMk cId="3893192334" sldId="265"/>
            <ac:grpSpMk id="35" creationId="{13C709DB-AA89-7EF4-6EDD-75A0FB58C41B}"/>
          </ac:grpSpMkLst>
        </pc:grpChg>
        <pc:grpChg chg="del mod topLvl">
          <ac:chgData name="Mohd Salman" userId="a1cce0b1-7b4d-46cd-ad12-0959f4eb6fdb" providerId="ADAL" clId="{CA34C01C-63A1-48A1-BCBA-33BDBC9D96B7}" dt="2023-02-03T04:38:41.023" v="1177" actId="165"/>
          <ac:grpSpMkLst>
            <pc:docMk/>
            <pc:sldMk cId="3893192334" sldId="265"/>
            <ac:grpSpMk id="39" creationId="{2580C7ED-C58C-86B5-7D70-57509F7828B3}"/>
          </ac:grpSpMkLst>
        </pc:grpChg>
        <pc:grpChg chg="del">
          <ac:chgData name="Mohd Salman" userId="a1cce0b1-7b4d-46cd-ad12-0959f4eb6fdb" providerId="ADAL" clId="{CA34C01C-63A1-48A1-BCBA-33BDBC9D96B7}" dt="2023-02-03T04:32:13.257" v="877" actId="478"/>
          <ac:grpSpMkLst>
            <pc:docMk/>
            <pc:sldMk cId="3893192334" sldId="265"/>
            <ac:grpSpMk id="45" creationId="{F9BF7E13-5373-E8B1-F75B-431485B8E504}"/>
          </ac:grpSpMkLst>
        </pc:grpChg>
        <pc:grpChg chg="add del mod">
          <ac:chgData name="Mohd Salman" userId="a1cce0b1-7b4d-46cd-ad12-0959f4eb6fdb" providerId="ADAL" clId="{CA34C01C-63A1-48A1-BCBA-33BDBC9D96B7}" dt="2023-02-03T04:38:23.870" v="1174" actId="165"/>
          <ac:grpSpMkLst>
            <pc:docMk/>
            <pc:sldMk cId="3893192334" sldId="265"/>
            <ac:grpSpMk id="48" creationId="{D03E68BE-1F1E-A29E-9F94-EAEDB697EB48}"/>
          </ac:grpSpMkLst>
        </pc:grpChg>
        <pc:picChg chg="del">
          <ac:chgData name="Mohd Salman" userId="a1cce0b1-7b4d-46cd-ad12-0959f4eb6fdb" providerId="ADAL" clId="{CA34C01C-63A1-48A1-BCBA-33BDBC9D96B7}" dt="2023-02-03T04:32:14.366" v="879" actId="478"/>
          <ac:picMkLst>
            <pc:docMk/>
            <pc:sldMk cId="3893192334" sldId="265"/>
            <ac:picMk id="14" creationId="{CCCD954D-3FCA-2D2D-D46D-7CFD3C9D673E}"/>
          </ac:picMkLst>
        </pc:picChg>
      </pc:sldChg>
      <pc:sldChg chg="addSp delSp modSp add mod setBg">
        <pc:chgData name="Mohd Salman" userId="a1cce0b1-7b4d-46cd-ad12-0959f4eb6fdb" providerId="ADAL" clId="{CA34C01C-63A1-48A1-BCBA-33BDBC9D96B7}" dt="2023-02-03T04:50:50.974" v="1360" actId="14100"/>
        <pc:sldMkLst>
          <pc:docMk/>
          <pc:sldMk cId="1392742626" sldId="266"/>
        </pc:sldMkLst>
        <pc:spChg chg="del">
          <ac:chgData name="Mohd Salman" userId="a1cce0b1-7b4d-46cd-ad12-0959f4eb6fdb" providerId="ADAL" clId="{CA34C01C-63A1-48A1-BCBA-33BDBC9D96B7}" dt="2023-02-03T04:42:00.617" v="1199" actId="478"/>
          <ac:spMkLst>
            <pc:docMk/>
            <pc:sldMk cId="1392742626" sldId="266"/>
            <ac:spMk id="3" creationId="{A7B75D8C-D4E3-2FD1-D72A-FA45475FEDCE}"/>
          </ac:spMkLst>
        </pc:spChg>
        <pc:spChg chg="del">
          <ac:chgData name="Mohd Salman" userId="a1cce0b1-7b4d-46cd-ad12-0959f4eb6fdb" providerId="ADAL" clId="{CA34C01C-63A1-48A1-BCBA-33BDBC9D96B7}" dt="2023-02-03T04:42:00.617" v="1199" actId="478"/>
          <ac:spMkLst>
            <pc:docMk/>
            <pc:sldMk cId="1392742626" sldId="266"/>
            <ac:spMk id="4" creationId="{714AF60B-E279-B171-F6BC-6AB285B42568}"/>
          </ac:spMkLst>
        </pc:spChg>
        <pc:spChg chg="mod">
          <ac:chgData name="Mohd Salman" userId="a1cce0b1-7b4d-46cd-ad12-0959f4eb6fdb" providerId="ADAL" clId="{CA34C01C-63A1-48A1-BCBA-33BDBC9D96B7}" dt="2023-02-03T04:42:42.950" v="1211" actId="14100"/>
          <ac:spMkLst>
            <pc:docMk/>
            <pc:sldMk cId="1392742626" sldId="266"/>
            <ac:spMk id="5" creationId="{786CC485-A059-2B95-C9CB-614904626027}"/>
          </ac:spMkLst>
        </pc:spChg>
        <pc:spChg chg="mod">
          <ac:chgData name="Mohd Salman" userId="a1cce0b1-7b4d-46cd-ad12-0959f4eb6fdb" providerId="ADAL" clId="{CA34C01C-63A1-48A1-BCBA-33BDBC9D96B7}" dt="2023-02-03T04:42:42.950" v="1211" actId="14100"/>
          <ac:spMkLst>
            <pc:docMk/>
            <pc:sldMk cId="1392742626" sldId="266"/>
            <ac:spMk id="6" creationId="{18465D3A-B610-417C-673F-D2DE78C8F418}"/>
          </ac:spMkLst>
        </pc:spChg>
        <pc:spChg chg="del">
          <ac:chgData name="Mohd Salman" userId="a1cce0b1-7b4d-46cd-ad12-0959f4eb6fdb" providerId="ADAL" clId="{CA34C01C-63A1-48A1-BCBA-33BDBC9D96B7}" dt="2023-02-03T04:42:00.617" v="1199" actId="478"/>
          <ac:spMkLst>
            <pc:docMk/>
            <pc:sldMk cId="1392742626" sldId="266"/>
            <ac:spMk id="7" creationId="{C2539D59-F479-BC33-8EB4-79DC544702B7}"/>
          </ac:spMkLst>
        </pc:spChg>
        <pc:spChg chg="del">
          <ac:chgData name="Mohd Salman" userId="a1cce0b1-7b4d-46cd-ad12-0959f4eb6fdb" providerId="ADAL" clId="{CA34C01C-63A1-48A1-BCBA-33BDBC9D96B7}" dt="2023-02-03T04:42:00.617" v="1199" actId="478"/>
          <ac:spMkLst>
            <pc:docMk/>
            <pc:sldMk cId="1392742626" sldId="266"/>
            <ac:spMk id="8" creationId="{8406EE27-DB57-0C17-EF17-CEFA7EA29D0A}"/>
          </ac:spMkLst>
        </pc:spChg>
        <pc:spChg chg="mod">
          <ac:chgData name="Mohd Salman" userId="a1cce0b1-7b4d-46cd-ad12-0959f4eb6fdb" providerId="ADAL" clId="{CA34C01C-63A1-48A1-BCBA-33BDBC9D96B7}" dt="2023-02-03T04:42:42.950" v="1211" actId="14100"/>
          <ac:spMkLst>
            <pc:docMk/>
            <pc:sldMk cId="1392742626" sldId="266"/>
            <ac:spMk id="9" creationId="{E9EA3954-D891-6646-BF8F-E1406FE2D013}"/>
          </ac:spMkLst>
        </pc:spChg>
        <pc:spChg chg="mod">
          <ac:chgData name="Mohd Salman" userId="a1cce0b1-7b4d-46cd-ad12-0959f4eb6fdb" providerId="ADAL" clId="{CA34C01C-63A1-48A1-BCBA-33BDBC9D96B7}" dt="2023-02-03T04:42:42.950" v="1211" actId="14100"/>
          <ac:spMkLst>
            <pc:docMk/>
            <pc:sldMk cId="1392742626" sldId="266"/>
            <ac:spMk id="10" creationId="{17F9C792-511B-7330-EF4B-E28C1D0963C6}"/>
          </ac:spMkLst>
        </pc:spChg>
        <pc:spChg chg="mod">
          <ac:chgData name="Mohd Salman" userId="a1cce0b1-7b4d-46cd-ad12-0959f4eb6fdb" providerId="ADAL" clId="{CA34C01C-63A1-48A1-BCBA-33BDBC9D96B7}" dt="2023-02-03T04:42:42.950" v="1211" actId="14100"/>
          <ac:spMkLst>
            <pc:docMk/>
            <pc:sldMk cId="1392742626" sldId="266"/>
            <ac:spMk id="11" creationId="{FF0A9D2C-2FBC-2E08-4B41-9D5384F21C55}"/>
          </ac:spMkLst>
        </pc:spChg>
        <pc:spChg chg="mod">
          <ac:chgData name="Mohd Salman" userId="a1cce0b1-7b4d-46cd-ad12-0959f4eb6fdb" providerId="ADAL" clId="{CA34C01C-63A1-48A1-BCBA-33BDBC9D96B7}" dt="2023-02-03T04:42:42.950" v="1211" actId="14100"/>
          <ac:spMkLst>
            <pc:docMk/>
            <pc:sldMk cId="1392742626" sldId="266"/>
            <ac:spMk id="12" creationId="{32653DDA-6C97-D5BA-63CD-6D57BD18D348}"/>
          </ac:spMkLst>
        </pc:spChg>
        <pc:spChg chg="del">
          <ac:chgData name="Mohd Salman" userId="a1cce0b1-7b4d-46cd-ad12-0959f4eb6fdb" providerId="ADAL" clId="{CA34C01C-63A1-48A1-BCBA-33BDBC9D96B7}" dt="2023-02-03T04:42:00.617" v="1199" actId="478"/>
          <ac:spMkLst>
            <pc:docMk/>
            <pc:sldMk cId="1392742626" sldId="266"/>
            <ac:spMk id="13" creationId="{B0614B75-8391-3222-7663-EE0FC33643C9}"/>
          </ac:spMkLst>
        </pc:spChg>
        <pc:spChg chg="mod">
          <ac:chgData name="Mohd Salman" userId="a1cce0b1-7b4d-46cd-ad12-0959f4eb6fdb" providerId="ADAL" clId="{CA34C01C-63A1-48A1-BCBA-33BDBC9D96B7}" dt="2023-02-03T04:42:42.950" v="1211" actId="14100"/>
          <ac:spMkLst>
            <pc:docMk/>
            <pc:sldMk cId="1392742626" sldId="266"/>
            <ac:spMk id="14" creationId="{D43D1D6C-87B6-4A5B-5F03-FA30F317FE72}"/>
          </ac:spMkLst>
        </pc:spChg>
        <pc:spChg chg="del">
          <ac:chgData name="Mohd Salman" userId="a1cce0b1-7b4d-46cd-ad12-0959f4eb6fdb" providerId="ADAL" clId="{CA34C01C-63A1-48A1-BCBA-33BDBC9D96B7}" dt="2023-02-03T04:42:00.617" v="1199" actId="478"/>
          <ac:spMkLst>
            <pc:docMk/>
            <pc:sldMk cId="1392742626" sldId="266"/>
            <ac:spMk id="15" creationId="{6BE11D94-F3EE-D265-F1F9-1D2938F19315}"/>
          </ac:spMkLst>
        </pc:spChg>
        <pc:spChg chg="mod">
          <ac:chgData name="Mohd Salman" userId="a1cce0b1-7b4d-46cd-ad12-0959f4eb6fdb" providerId="ADAL" clId="{CA34C01C-63A1-48A1-BCBA-33BDBC9D96B7}" dt="2023-02-03T04:42:42.950" v="1211" actId="14100"/>
          <ac:spMkLst>
            <pc:docMk/>
            <pc:sldMk cId="1392742626" sldId="266"/>
            <ac:spMk id="16" creationId="{535D108A-B9B7-AF46-990E-6E92E83D8182}"/>
          </ac:spMkLst>
        </pc:spChg>
        <pc:spChg chg="del">
          <ac:chgData name="Mohd Salman" userId="a1cce0b1-7b4d-46cd-ad12-0959f4eb6fdb" providerId="ADAL" clId="{CA34C01C-63A1-48A1-BCBA-33BDBC9D96B7}" dt="2023-02-03T04:42:00.617" v="1199" actId="478"/>
          <ac:spMkLst>
            <pc:docMk/>
            <pc:sldMk cId="1392742626" sldId="266"/>
            <ac:spMk id="17" creationId="{94F651EE-EDBD-92AF-C5B6-799DE7558FB7}"/>
          </ac:spMkLst>
        </pc:spChg>
        <pc:spChg chg="del">
          <ac:chgData name="Mohd Salman" userId="a1cce0b1-7b4d-46cd-ad12-0959f4eb6fdb" providerId="ADAL" clId="{CA34C01C-63A1-48A1-BCBA-33BDBC9D96B7}" dt="2023-02-03T04:42:00.617" v="1199" actId="478"/>
          <ac:spMkLst>
            <pc:docMk/>
            <pc:sldMk cId="1392742626" sldId="266"/>
            <ac:spMk id="18" creationId="{F061C8B1-6345-0114-A2C3-77462D792412}"/>
          </ac:spMkLst>
        </pc:spChg>
        <pc:spChg chg="mod">
          <ac:chgData name="Mohd Salman" userId="a1cce0b1-7b4d-46cd-ad12-0959f4eb6fdb" providerId="ADAL" clId="{CA34C01C-63A1-48A1-BCBA-33BDBC9D96B7}" dt="2023-02-03T04:42:42.950" v="1211" actId="14100"/>
          <ac:spMkLst>
            <pc:docMk/>
            <pc:sldMk cId="1392742626" sldId="266"/>
            <ac:spMk id="19" creationId="{D20A1DDA-3A5A-150F-7A71-E85AE5211E09}"/>
          </ac:spMkLst>
        </pc:spChg>
        <pc:spChg chg="mod">
          <ac:chgData name="Mohd Salman" userId="a1cce0b1-7b4d-46cd-ad12-0959f4eb6fdb" providerId="ADAL" clId="{CA34C01C-63A1-48A1-BCBA-33BDBC9D96B7}" dt="2023-02-03T04:42:42.950" v="1211" actId="14100"/>
          <ac:spMkLst>
            <pc:docMk/>
            <pc:sldMk cId="1392742626" sldId="266"/>
            <ac:spMk id="20" creationId="{E177A3AB-E467-9531-93BF-2752F9F3E02F}"/>
          </ac:spMkLst>
        </pc:spChg>
        <pc:spChg chg="mod">
          <ac:chgData name="Mohd Salman" userId="a1cce0b1-7b4d-46cd-ad12-0959f4eb6fdb" providerId="ADAL" clId="{CA34C01C-63A1-48A1-BCBA-33BDBC9D96B7}" dt="2023-02-03T04:42:42.950" v="1211" actId="14100"/>
          <ac:spMkLst>
            <pc:docMk/>
            <pc:sldMk cId="1392742626" sldId="266"/>
            <ac:spMk id="21" creationId="{34DE4771-4245-7F89-F025-8608D4C8334B}"/>
          </ac:spMkLst>
        </pc:spChg>
        <pc:spChg chg="del">
          <ac:chgData name="Mohd Salman" userId="a1cce0b1-7b4d-46cd-ad12-0959f4eb6fdb" providerId="ADAL" clId="{CA34C01C-63A1-48A1-BCBA-33BDBC9D96B7}" dt="2023-02-03T04:42:00.617" v="1199" actId="478"/>
          <ac:spMkLst>
            <pc:docMk/>
            <pc:sldMk cId="1392742626" sldId="266"/>
            <ac:spMk id="22" creationId="{FBF67FE5-82B2-3FD8-D7AA-FAE97353E3B8}"/>
          </ac:spMkLst>
        </pc:spChg>
        <pc:spChg chg="mod">
          <ac:chgData name="Mohd Salman" userId="a1cce0b1-7b4d-46cd-ad12-0959f4eb6fdb" providerId="ADAL" clId="{CA34C01C-63A1-48A1-BCBA-33BDBC9D96B7}" dt="2023-02-03T04:42:42.950" v="1211" actId="14100"/>
          <ac:spMkLst>
            <pc:docMk/>
            <pc:sldMk cId="1392742626" sldId="266"/>
            <ac:spMk id="23" creationId="{DA2C8F6E-0D16-6737-24FA-E36C78677764}"/>
          </ac:spMkLst>
        </pc:spChg>
        <pc:spChg chg="mod">
          <ac:chgData name="Mohd Salman" userId="a1cce0b1-7b4d-46cd-ad12-0959f4eb6fdb" providerId="ADAL" clId="{CA34C01C-63A1-48A1-BCBA-33BDBC9D96B7}" dt="2023-02-03T04:42:42.950" v="1211" actId="14100"/>
          <ac:spMkLst>
            <pc:docMk/>
            <pc:sldMk cId="1392742626" sldId="266"/>
            <ac:spMk id="24" creationId="{06E566D0-24E8-8297-25AB-578EC2F48934}"/>
          </ac:spMkLst>
        </pc:spChg>
        <pc:spChg chg="del">
          <ac:chgData name="Mohd Salman" userId="a1cce0b1-7b4d-46cd-ad12-0959f4eb6fdb" providerId="ADAL" clId="{CA34C01C-63A1-48A1-BCBA-33BDBC9D96B7}" dt="2023-02-03T04:42:00.617" v="1199" actId="478"/>
          <ac:spMkLst>
            <pc:docMk/>
            <pc:sldMk cId="1392742626" sldId="266"/>
            <ac:spMk id="25" creationId="{E5E4A977-FF3E-3845-2236-A2B61E9F2A63}"/>
          </ac:spMkLst>
        </pc:spChg>
        <pc:spChg chg="mod">
          <ac:chgData name="Mohd Salman" userId="a1cce0b1-7b4d-46cd-ad12-0959f4eb6fdb" providerId="ADAL" clId="{CA34C01C-63A1-48A1-BCBA-33BDBC9D96B7}" dt="2023-02-03T04:42:42.950" v="1211" actId="14100"/>
          <ac:spMkLst>
            <pc:docMk/>
            <pc:sldMk cId="1392742626" sldId="266"/>
            <ac:spMk id="26" creationId="{9CFA028C-6BE3-C935-996B-A7E4F0E62943}"/>
          </ac:spMkLst>
        </pc:spChg>
        <pc:spChg chg="mod">
          <ac:chgData name="Mohd Salman" userId="a1cce0b1-7b4d-46cd-ad12-0959f4eb6fdb" providerId="ADAL" clId="{CA34C01C-63A1-48A1-BCBA-33BDBC9D96B7}" dt="2023-02-03T04:42:42.950" v="1211" actId="14100"/>
          <ac:spMkLst>
            <pc:docMk/>
            <pc:sldMk cId="1392742626" sldId="266"/>
            <ac:spMk id="27" creationId="{A9C34F4C-63B0-B0AA-118A-840BD58307F1}"/>
          </ac:spMkLst>
        </pc:spChg>
        <pc:spChg chg="mod">
          <ac:chgData name="Mohd Salman" userId="a1cce0b1-7b4d-46cd-ad12-0959f4eb6fdb" providerId="ADAL" clId="{CA34C01C-63A1-48A1-BCBA-33BDBC9D96B7}" dt="2023-02-03T04:42:42.950" v="1211" actId="14100"/>
          <ac:spMkLst>
            <pc:docMk/>
            <pc:sldMk cId="1392742626" sldId="266"/>
            <ac:spMk id="28" creationId="{2F396077-7594-E8B4-0EE7-CB5716D86D12}"/>
          </ac:spMkLst>
        </pc:spChg>
        <pc:spChg chg="mod">
          <ac:chgData name="Mohd Salman" userId="a1cce0b1-7b4d-46cd-ad12-0959f4eb6fdb" providerId="ADAL" clId="{CA34C01C-63A1-48A1-BCBA-33BDBC9D96B7}" dt="2023-02-03T04:42:42.950" v="1211" actId="14100"/>
          <ac:spMkLst>
            <pc:docMk/>
            <pc:sldMk cId="1392742626" sldId="266"/>
            <ac:spMk id="29" creationId="{F39DFC21-B7DF-7E97-BF2D-8DFF1E2A27C1}"/>
          </ac:spMkLst>
        </pc:spChg>
        <pc:spChg chg="mod">
          <ac:chgData name="Mohd Salman" userId="a1cce0b1-7b4d-46cd-ad12-0959f4eb6fdb" providerId="ADAL" clId="{CA34C01C-63A1-48A1-BCBA-33BDBC9D96B7}" dt="2023-02-03T04:42:42.950" v="1211" actId="14100"/>
          <ac:spMkLst>
            <pc:docMk/>
            <pc:sldMk cId="1392742626" sldId="266"/>
            <ac:spMk id="30" creationId="{F8AB8C6E-7370-4020-57E0-05A02C58FC3E}"/>
          </ac:spMkLst>
        </pc:spChg>
        <pc:spChg chg="del">
          <ac:chgData name="Mohd Salman" userId="a1cce0b1-7b4d-46cd-ad12-0959f4eb6fdb" providerId="ADAL" clId="{CA34C01C-63A1-48A1-BCBA-33BDBC9D96B7}" dt="2023-02-03T04:42:00.617" v="1199" actId="478"/>
          <ac:spMkLst>
            <pc:docMk/>
            <pc:sldMk cId="1392742626" sldId="266"/>
            <ac:spMk id="31" creationId="{5650256E-1212-275A-F687-41E4A298EC7D}"/>
          </ac:spMkLst>
        </pc:spChg>
        <pc:spChg chg="mod">
          <ac:chgData name="Mohd Salman" userId="a1cce0b1-7b4d-46cd-ad12-0959f4eb6fdb" providerId="ADAL" clId="{CA34C01C-63A1-48A1-BCBA-33BDBC9D96B7}" dt="2023-02-03T04:42:42.950" v="1211" actId="14100"/>
          <ac:spMkLst>
            <pc:docMk/>
            <pc:sldMk cId="1392742626" sldId="266"/>
            <ac:spMk id="32" creationId="{EA7CF963-6B6F-BBD3-87AC-4D25E9F8FDEE}"/>
          </ac:spMkLst>
        </pc:spChg>
        <pc:spChg chg="mod">
          <ac:chgData name="Mohd Salman" userId="a1cce0b1-7b4d-46cd-ad12-0959f4eb6fdb" providerId="ADAL" clId="{CA34C01C-63A1-48A1-BCBA-33BDBC9D96B7}" dt="2023-02-03T04:42:42.950" v="1211" actId="14100"/>
          <ac:spMkLst>
            <pc:docMk/>
            <pc:sldMk cId="1392742626" sldId="266"/>
            <ac:spMk id="33" creationId="{168DF397-A082-7FF9-8537-8A73F684D98C}"/>
          </ac:spMkLst>
        </pc:spChg>
        <pc:spChg chg="del">
          <ac:chgData name="Mohd Salman" userId="a1cce0b1-7b4d-46cd-ad12-0959f4eb6fdb" providerId="ADAL" clId="{CA34C01C-63A1-48A1-BCBA-33BDBC9D96B7}" dt="2023-02-03T04:42:00.617" v="1199" actId="478"/>
          <ac:spMkLst>
            <pc:docMk/>
            <pc:sldMk cId="1392742626" sldId="266"/>
            <ac:spMk id="34" creationId="{23E9C126-DCFE-8FCE-D9D7-E5C63047D4CE}"/>
          </ac:spMkLst>
        </pc:spChg>
        <pc:spChg chg="mod">
          <ac:chgData name="Mohd Salman" userId="a1cce0b1-7b4d-46cd-ad12-0959f4eb6fdb" providerId="ADAL" clId="{CA34C01C-63A1-48A1-BCBA-33BDBC9D96B7}" dt="2023-02-03T04:42:42.950" v="1211" actId="14100"/>
          <ac:spMkLst>
            <pc:docMk/>
            <pc:sldMk cId="1392742626" sldId="266"/>
            <ac:spMk id="35" creationId="{F9E8E558-BF43-52B6-BA02-0F5E5F3C5375}"/>
          </ac:spMkLst>
        </pc:spChg>
        <pc:spChg chg="del">
          <ac:chgData name="Mohd Salman" userId="a1cce0b1-7b4d-46cd-ad12-0959f4eb6fdb" providerId="ADAL" clId="{CA34C01C-63A1-48A1-BCBA-33BDBC9D96B7}" dt="2023-02-03T04:42:00.617" v="1199" actId="478"/>
          <ac:spMkLst>
            <pc:docMk/>
            <pc:sldMk cId="1392742626" sldId="266"/>
            <ac:spMk id="36" creationId="{502A1F81-4CB9-F6B0-E72B-1E0D835DDCEB}"/>
          </ac:spMkLst>
        </pc:spChg>
        <pc:spChg chg="del">
          <ac:chgData name="Mohd Salman" userId="a1cce0b1-7b4d-46cd-ad12-0959f4eb6fdb" providerId="ADAL" clId="{CA34C01C-63A1-48A1-BCBA-33BDBC9D96B7}" dt="2023-02-03T04:42:00.617" v="1199" actId="478"/>
          <ac:spMkLst>
            <pc:docMk/>
            <pc:sldMk cId="1392742626" sldId="266"/>
            <ac:spMk id="37" creationId="{9984E7C4-78BD-F441-7812-95B95210CCEA}"/>
          </ac:spMkLst>
        </pc:spChg>
        <pc:spChg chg="mod">
          <ac:chgData name="Mohd Salman" userId="a1cce0b1-7b4d-46cd-ad12-0959f4eb6fdb" providerId="ADAL" clId="{CA34C01C-63A1-48A1-BCBA-33BDBC9D96B7}" dt="2023-02-03T04:42:42.950" v="1211" actId="14100"/>
          <ac:spMkLst>
            <pc:docMk/>
            <pc:sldMk cId="1392742626" sldId="266"/>
            <ac:spMk id="38" creationId="{DE67CF1E-8502-4F42-FF34-4C2FC88B2186}"/>
          </ac:spMkLst>
        </pc:spChg>
        <pc:spChg chg="mod">
          <ac:chgData name="Mohd Salman" userId="a1cce0b1-7b4d-46cd-ad12-0959f4eb6fdb" providerId="ADAL" clId="{CA34C01C-63A1-48A1-BCBA-33BDBC9D96B7}" dt="2023-02-03T04:42:42.950" v="1211" actId="14100"/>
          <ac:spMkLst>
            <pc:docMk/>
            <pc:sldMk cId="1392742626" sldId="266"/>
            <ac:spMk id="39" creationId="{FBE000E1-F6CA-14AE-9240-9457C49AD59D}"/>
          </ac:spMkLst>
        </pc:spChg>
        <pc:spChg chg="mod">
          <ac:chgData name="Mohd Salman" userId="a1cce0b1-7b4d-46cd-ad12-0959f4eb6fdb" providerId="ADAL" clId="{CA34C01C-63A1-48A1-BCBA-33BDBC9D96B7}" dt="2023-02-03T04:42:42.950" v="1211" actId="14100"/>
          <ac:spMkLst>
            <pc:docMk/>
            <pc:sldMk cId="1392742626" sldId="266"/>
            <ac:spMk id="40" creationId="{D45A1F15-9512-FD9A-4429-5AE7BCC2B0B4}"/>
          </ac:spMkLst>
        </pc:spChg>
        <pc:spChg chg="del">
          <ac:chgData name="Mohd Salman" userId="a1cce0b1-7b4d-46cd-ad12-0959f4eb6fdb" providerId="ADAL" clId="{CA34C01C-63A1-48A1-BCBA-33BDBC9D96B7}" dt="2023-02-03T04:42:00.617" v="1199" actId="478"/>
          <ac:spMkLst>
            <pc:docMk/>
            <pc:sldMk cId="1392742626" sldId="266"/>
            <ac:spMk id="41" creationId="{241BE11E-C4FE-93F4-89AB-6AFE1716205A}"/>
          </ac:spMkLst>
        </pc:spChg>
        <pc:spChg chg="mod">
          <ac:chgData name="Mohd Salman" userId="a1cce0b1-7b4d-46cd-ad12-0959f4eb6fdb" providerId="ADAL" clId="{CA34C01C-63A1-48A1-BCBA-33BDBC9D96B7}" dt="2023-02-03T04:42:42.950" v="1211" actId="14100"/>
          <ac:spMkLst>
            <pc:docMk/>
            <pc:sldMk cId="1392742626" sldId="266"/>
            <ac:spMk id="42" creationId="{C27ED65B-5739-3D2D-539F-3549F073BE68}"/>
          </ac:spMkLst>
        </pc:spChg>
        <pc:spChg chg="mod">
          <ac:chgData name="Mohd Salman" userId="a1cce0b1-7b4d-46cd-ad12-0959f4eb6fdb" providerId="ADAL" clId="{CA34C01C-63A1-48A1-BCBA-33BDBC9D96B7}" dt="2023-02-03T04:42:42.950" v="1211" actId="14100"/>
          <ac:spMkLst>
            <pc:docMk/>
            <pc:sldMk cId="1392742626" sldId="266"/>
            <ac:spMk id="43" creationId="{F57C8A3B-FEFC-9B74-DEA2-0EB3A10BA37D}"/>
          </ac:spMkLst>
        </pc:spChg>
        <pc:spChg chg="mod">
          <ac:chgData name="Mohd Salman" userId="a1cce0b1-7b4d-46cd-ad12-0959f4eb6fdb" providerId="ADAL" clId="{CA34C01C-63A1-48A1-BCBA-33BDBC9D96B7}" dt="2023-02-03T04:42:42.950" v="1211" actId="14100"/>
          <ac:spMkLst>
            <pc:docMk/>
            <pc:sldMk cId="1392742626" sldId="266"/>
            <ac:spMk id="44" creationId="{FEE658D9-0259-F114-3AFA-74E12320C770}"/>
          </ac:spMkLst>
        </pc:spChg>
        <pc:spChg chg="mod">
          <ac:chgData name="Mohd Salman" userId="a1cce0b1-7b4d-46cd-ad12-0959f4eb6fdb" providerId="ADAL" clId="{CA34C01C-63A1-48A1-BCBA-33BDBC9D96B7}" dt="2023-02-03T04:42:42.950" v="1211" actId="14100"/>
          <ac:spMkLst>
            <pc:docMk/>
            <pc:sldMk cId="1392742626" sldId="266"/>
            <ac:spMk id="45" creationId="{5B073C14-CB68-C54F-91DB-0368E3EE7BD0}"/>
          </ac:spMkLst>
        </pc:spChg>
        <pc:spChg chg="del">
          <ac:chgData name="Mohd Salman" userId="a1cce0b1-7b4d-46cd-ad12-0959f4eb6fdb" providerId="ADAL" clId="{CA34C01C-63A1-48A1-BCBA-33BDBC9D96B7}" dt="2023-02-03T04:42:00.617" v="1199" actId="478"/>
          <ac:spMkLst>
            <pc:docMk/>
            <pc:sldMk cId="1392742626" sldId="266"/>
            <ac:spMk id="46" creationId="{1E25650C-A113-3202-A5B4-EC046A477A4F}"/>
          </ac:spMkLst>
        </pc:spChg>
        <pc:spChg chg="mod">
          <ac:chgData name="Mohd Salman" userId="a1cce0b1-7b4d-46cd-ad12-0959f4eb6fdb" providerId="ADAL" clId="{CA34C01C-63A1-48A1-BCBA-33BDBC9D96B7}" dt="2023-02-03T04:42:03.477" v="1207" actId="20577"/>
          <ac:spMkLst>
            <pc:docMk/>
            <pc:sldMk cId="1392742626" sldId="266"/>
            <ac:spMk id="47" creationId="{811D1844-74FE-2ECF-4F58-F60C5B409D26}"/>
          </ac:spMkLst>
        </pc:spChg>
        <pc:spChg chg="mod">
          <ac:chgData name="Mohd Salman" userId="a1cce0b1-7b4d-46cd-ad12-0959f4eb6fdb" providerId="ADAL" clId="{CA34C01C-63A1-48A1-BCBA-33BDBC9D96B7}" dt="2023-02-03T04:42:42.950" v="1211" actId="14100"/>
          <ac:spMkLst>
            <pc:docMk/>
            <pc:sldMk cId="1392742626" sldId="266"/>
            <ac:spMk id="48" creationId="{476ACEA6-361C-4FE3-D34F-0F7AF30983F2}"/>
          </ac:spMkLst>
        </pc:spChg>
        <pc:spChg chg="mod">
          <ac:chgData name="Mohd Salman" userId="a1cce0b1-7b4d-46cd-ad12-0959f4eb6fdb" providerId="ADAL" clId="{CA34C01C-63A1-48A1-BCBA-33BDBC9D96B7}" dt="2023-02-03T04:42:42.950" v="1211" actId="14100"/>
          <ac:spMkLst>
            <pc:docMk/>
            <pc:sldMk cId="1392742626" sldId="266"/>
            <ac:spMk id="49" creationId="{872FFBD3-0814-CF7B-BBFD-A430B30BEB62}"/>
          </ac:spMkLst>
        </pc:spChg>
        <pc:spChg chg="mod">
          <ac:chgData name="Mohd Salman" userId="a1cce0b1-7b4d-46cd-ad12-0959f4eb6fdb" providerId="ADAL" clId="{CA34C01C-63A1-48A1-BCBA-33BDBC9D96B7}" dt="2023-02-03T04:42:42.950" v="1211" actId="14100"/>
          <ac:spMkLst>
            <pc:docMk/>
            <pc:sldMk cId="1392742626" sldId="266"/>
            <ac:spMk id="50" creationId="{5A556870-25C7-4D4A-5AF5-2D6505461F66}"/>
          </ac:spMkLst>
        </pc:spChg>
        <pc:spChg chg="mod">
          <ac:chgData name="Mohd Salman" userId="a1cce0b1-7b4d-46cd-ad12-0959f4eb6fdb" providerId="ADAL" clId="{CA34C01C-63A1-48A1-BCBA-33BDBC9D96B7}" dt="2023-02-03T04:42:42.950" v="1211" actId="14100"/>
          <ac:spMkLst>
            <pc:docMk/>
            <pc:sldMk cId="1392742626" sldId="266"/>
            <ac:spMk id="51" creationId="{658DD8EA-9DB2-DE4D-6AB5-8276D0624143}"/>
          </ac:spMkLst>
        </pc:spChg>
        <pc:spChg chg="mod">
          <ac:chgData name="Mohd Salman" userId="a1cce0b1-7b4d-46cd-ad12-0959f4eb6fdb" providerId="ADAL" clId="{CA34C01C-63A1-48A1-BCBA-33BDBC9D96B7}" dt="2023-02-03T04:42:42.950" v="1211" actId="14100"/>
          <ac:spMkLst>
            <pc:docMk/>
            <pc:sldMk cId="1392742626" sldId="266"/>
            <ac:spMk id="52" creationId="{56D9CB84-70C4-F9C1-13D1-EDB5A37A2A74}"/>
          </ac:spMkLst>
        </pc:spChg>
        <pc:spChg chg="mod">
          <ac:chgData name="Mohd Salman" userId="a1cce0b1-7b4d-46cd-ad12-0959f4eb6fdb" providerId="ADAL" clId="{CA34C01C-63A1-48A1-BCBA-33BDBC9D96B7}" dt="2023-02-03T04:42:42.950" v="1211" actId="14100"/>
          <ac:spMkLst>
            <pc:docMk/>
            <pc:sldMk cId="1392742626" sldId="266"/>
            <ac:spMk id="53" creationId="{311E27E1-7CC7-FE13-236B-4D896BD7BCB2}"/>
          </ac:spMkLst>
        </pc:spChg>
        <pc:spChg chg="mod">
          <ac:chgData name="Mohd Salman" userId="a1cce0b1-7b4d-46cd-ad12-0959f4eb6fdb" providerId="ADAL" clId="{CA34C01C-63A1-48A1-BCBA-33BDBC9D96B7}" dt="2023-02-03T04:42:42.950" v="1211" actId="14100"/>
          <ac:spMkLst>
            <pc:docMk/>
            <pc:sldMk cId="1392742626" sldId="266"/>
            <ac:spMk id="54" creationId="{ED91DA5F-457D-FFC1-34C1-CFBA2F59351E}"/>
          </ac:spMkLst>
        </pc:spChg>
        <pc:spChg chg="mod">
          <ac:chgData name="Mohd Salman" userId="a1cce0b1-7b4d-46cd-ad12-0959f4eb6fdb" providerId="ADAL" clId="{CA34C01C-63A1-48A1-BCBA-33BDBC9D96B7}" dt="2023-02-03T04:42:42.950" v="1211" actId="14100"/>
          <ac:spMkLst>
            <pc:docMk/>
            <pc:sldMk cId="1392742626" sldId="266"/>
            <ac:spMk id="55" creationId="{C924F1D4-DEBA-1EEC-BE1E-D01D9DFAFB51}"/>
          </ac:spMkLst>
        </pc:spChg>
        <pc:spChg chg="mod">
          <ac:chgData name="Mohd Salman" userId="a1cce0b1-7b4d-46cd-ad12-0959f4eb6fdb" providerId="ADAL" clId="{CA34C01C-63A1-48A1-BCBA-33BDBC9D96B7}" dt="2023-02-03T04:42:42.950" v="1211" actId="14100"/>
          <ac:spMkLst>
            <pc:docMk/>
            <pc:sldMk cId="1392742626" sldId="266"/>
            <ac:spMk id="56" creationId="{69F6234C-5065-99BE-36DC-5B95DE218A49}"/>
          </ac:spMkLst>
        </pc:spChg>
        <pc:spChg chg="mod">
          <ac:chgData name="Mohd Salman" userId="a1cce0b1-7b4d-46cd-ad12-0959f4eb6fdb" providerId="ADAL" clId="{CA34C01C-63A1-48A1-BCBA-33BDBC9D96B7}" dt="2023-02-03T04:42:42.950" v="1211" actId="14100"/>
          <ac:spMkLst>
            <pc:docMk/>
            <pc:sldMk cId="1392742626" sldId="266"/>
            <ac:spMk id="57" creationId="{207894C4-8851-DE62-40CF-6F1495C27893}"/>
          </ac:spMkLst>
        </pc:spChg>
        <pc:spChg chg="mod">
          <ac:chgData name="Mohd Salman" userId="a1cce0b1-7b4d-46cd-ad12-0959f4eb6fdb" providerId="ADAL" clId="{CA34C01C-63A1-48A1-BCBA-33BDBC9D96B7}" dt="2023-02-03T04:42:42.950" v="1211" actId="14100"/>
          <ac:spMkLst>
            <pc:docMk/>
            <pc:sldMk cId="1392742626" sldId="266"/>
            <ac:spMk id="58" creationId="{0CFA8D2C-4989-62D5-91E3-87100A95E465}"/>
          </ac:spMkLst>
        </pc:spChg>
        <pc:spChg chg="mod">
          <ac:chgData name="Mohd Salman" userId="a1cce0b1-7b4d-46cd-ad12-0959f4eb6fdb" providerId="ADAL" clId="{CA34C01C-63A1-48A1-BCBA-33BDBC9D96B7}" dt="2023-02-03T04:42:42.950" v="1211" actId="14100"/>
          <ac:spMkLst>
            <pc:docMk/>
            <pc:sldMk cId="1392742626" sldId="266"/>
            <ac:spMk id="59" creationId="{0B484C2A-112E-A4C0-8D47-C7282C668384}"/>
          </ac:spMkLst>
        </pc:spChg>
        <pc:spChg chg="mod">
          <ac:chgData name="Mohd Salman" userId="a1cce0b1-7b4d-46cd-ad12-0959f4eb6fdb" providerId="ADAL" clId="{CA34C01C-63A1-48A1-BCBA-33BDBC9D96B7}" dt="2023-02-03T04:42:42.950" v="1211" actId="14100"/>
          <ac:spMkLst>
            <pc:docMk/>
            <pc:sldMk cId="1392742626" sldId="266"/>
            <ac:spMk id="60" creationId="{080AEF19-D7B5-C1D1-D6CD-34AB06CA62EB}"/>
          </ac:spMkLst>
        </pc:spChg>
        <pc:spChg chg="mod">
          <ac:chgData name="Mohd Salman" userId="a1cce0b1-7b4d-46cd-ad12-0959f4eb6fdb" providerId="ADAL" clId="{CA34C01C-63A1-48A1-BCBA-33BDBC9D96B7}" dt="2023-02-03T04:42:42.950" v="1211" actId="14100"/>
          <ac:spMkLst>
            <pc:docMk/>
            <pc:sldMk cId="1392742626" sldId="266"/>
            <ac:spMk id="61" creationId="{C5FCDDA2-CE31-2151-FE70-2AA8D6F0E124}"/>
          </ac:spMkLst>
        </pc:spChg>
        <pc:spChg chg="mod">
          <ac:chgData name="Mohd Salman" userId="a1cce0b1-7b4d-46cd-ad12-0959f4eb6fdb" providerId="ADAL" clId="{CA34C01C-63A1-48A1-BCBA-33BDBC9D96B7}" dt="2023-02-03T04:42:42.950" v="1211" actId="14100"/>
          <ac:spMkLst>
            <pc:docMk/>
            <pc:sldMk cId="1392742626" sldId="266"/>
            <ac:spMk id="62" creationId="{BAAFF052-9903-C596-38D4-BC9CDAB97573}"/>
          </ac:spMkLst>
        </pc:spChg>
        <pc:spChg chg="mod">
          <ac:chgData name="Mohd Salman" userId="a1cce0b1-7b4d-46cd-ad12-0959f4eb6fdb" providerId="ADAL" clId="{CA34C01C-63A1-48A1-BCBA-33BDBC9D96B7}" dt="2023-02-03T04:42:42.950" v="1211" actId="14100"/>
          <ac:spMkLst>
            <pc:docMk/>
            <pc:sldMk cId="1392742626" sldId="266"/>
            <ac:spMk id="63" creationId="{D2A7D15E-E7A6-1B61-7805-96ABA6BEC2B6}"/>
          </ac:spMkLst>
        </pc:spChg>
        <pc:spChg chg="mod">
          <ac:chgData name="Mohd Salman" userId="a1cce0b1-7b4d-46cd-ad12-0959f4eb6fdb" providerId="ADAL" clId="{CA34C01C-63A1-48A1-BCBA-33BDBC9D96B7}" dt="2023-02-03T04:42:42.950" v="1211" actId="14100"/>
          <ac:spMkLst>
            <pc:docMk/>
            <pc:sldMk cId="1392742626" sldId="266"/>
            <ac:spMk id="64" creationId="{38A014E2-8F87-BD13-0EFD-0D7374CDDD58}"/>
          </ac:spMkLst>
        </pc:spChg>
        <pc:spChg chg="mod">
          <ac:chgData name="Mohd Salman" userId="a1cce0b1-7b4d-46cd-ad12-0959f4eb6fdb" providerId="ADAL" clId="{CA34C01C-63A1-48A1-BCBA-33BDBC9D96B7}" dt="2023-02-03T04:42:42.950" v="1211" actId="14100"/>
          <ac:spMkLst>
            <pc:docMk/>
            <pc:sldMk cId="1392742626" sldId="266"/>
            <ac:spMk id="65" creationId="{7896EEC8-68F3-3E8A-3E98-D01F0CDCB9FF}"/>
          </ac:spMkLst>
        </pc:spChg>
        <pc:spChg chg="mod">
          <ac:chgData name="Mohd Salman" userId="a1cce0b1-7b4d-46cd-ad12-0959f4eb6fdb" providerId="ADAL" clId="{CA34C01C-63A1-48A1-BCBA-33BDBC9D96B7}" dt="2023-02-03T04:42:42.950" v="1211" actId="14100"/>
          <ac:spMkLst>
            <pc:docMk/>
            <pc:sldMk cId="1392742626" sldId="266"/>
            <ac:spMk id="66" creationId="{2F538776-0139-D650-0040-C99419EFFF4F}"/>
          </ac:spMkLst>
        </pc:spChg>
        <pc:spChg chg="mod">
          <ac:chgData name="Mohd Salman" userId="a1cce0b1-7b4d-46cd-ad12-0959f4eb6fdb" providerId="ADAL" clId="{CA34C01C-63A1-48A1-BCBA-33BDBC9D96B7}" dt="2023-02-03T04:42:42.950" v="1211" actId="14100"/>
          <ac:spMkLst>
            <pc:docMk/>
            <pc:sldMk cId="1392742626" sldId="266"/>
            <ac:spMk id="67" creationId="{9828CEB4-B158-ADFC-C06D-66103F969A81}"/>
          </ac:spMkLst>
        </pc:spChg>
        <pc:spChg chg="mod">
          <ac:chgData name="Mohd Salman" userId="a1cce0b1-7b4d-46cd-ad12-0959f4eb6fdb" providerId="ADAL" clId="{CA34C01C-63A1-48A1-BCBA-33BDBC9D96B7}" dt="2023-02-03T04:42:42.950" v="1211" actId="14100"/>
          <ac:spMkLst>
            <pc:docMk/>
            <pc:sldMk cId="1392742626" sldId="266"/>
            <ac:spMk id="68" creationId="{2EB53040-92CB-B879-2E1E-8254E7B49B6F}"/>
          </ac:spMkLst>
        </pc:spChg>
        <pc:spChg chg="mod">
          <ac:chgData name="Mohd Salman" userId="a1cce0b1-7b4d-46cd-ad12-0959f4eb6fdb" providerId="ADAL" clId="{CA34C01C-63A1-48A1-BCBA-33BDBC9D96B7}" dt="2023-02-03T04:42:42.950" v="1211" actId="14100"/>
          <ac:spMkLst>
            <pc:docMk/>
            <pc:sldMk cId="1392742626" sldId="266"/>
            <ac:spMk id="69" creationId="{06B90E7D-891D-11FB-7FA5-88D4FAFF7A1B}"/>
          </ac:spMkLst>
        </pc:spChg>
        <pc:spChg chg="mod">
          <ac:chgData name="Mohd Salman" userId="a1cce0b1-7b4d-46cd-ad12-0959f4eb6fdb" providerId="ADAL" clId="{CA34C01C-63A1-48A1-BCBA-33BDBC9D96B7}" dt="2023-02-03T04:42:42.950" v="1211" actId="14100"/>
          <ac:spMkLst>
            <pc:docMk/>
            <pc:sldMk cId="1392742626" sldId="266"/>
            <ac:spMk id="70" creationId="{98EC36CB-DBF4-F3E8-A720-C94C9C866BA1}"/>
          </ac:spMkLst>
        </pc:spChg>
        <pc:spChg chg="mod">
          <ac:chgData name="Mohd Salman" userId="a1cce0b1-7b4d-46cd-ad12-0959f4eb6fdb" providerId="ADAL" clId="{CA34C01C-63A1-48A1-BCBA-33BDBC9D96B7}" dt="2023-02-03T04:42:42.950" v="1211" actId="14100"/>
          <ac:spMkLst>
            <pc:docMk/>
            <pc:sldMk cId="1392742626" sldId="266"/>
            <ac:spMk id="71" creationId="{731F5E0B-BBAB-0EDF-F69F-587ED156F122}"/>
          </ac:spMkLst>
        </pc:spChg>
        <pc:spChg chg="mod">
          <ac:chgData name="Mohd Salman" userId="a1cce0b1-7b4d-46cd-ad12-0959f4eb6fdb" providerId="ADAL" clId="{CA34C01C-63A1-48A1-BCBA-33BDBC9D96B7}" dt="2023-02-03T04:42:42.950" v="1211" actId="14100"/>
          <ac:spMkLst>
            <pc:docMk/>
            <pc:sldMk cId="1392742626" sldId="266"/>
            <ac:spMk id="72" creationId="{F4A2028B-ADD7-864C-D3F0-2A2BDA31801E}"/>
          </ac:spMkLst>
        </pc:spChg>
        <pc:spChg chg="mod topLvl">
          <ac:chgData name="Mohd Salman" userId="a1cce0b1-7b4d-46cd-ad12-0959f4eb6fdb" providerId="ADAL" clId="{CA34C01C-63A1-48A1-BCBA-33BDBC9D96B7}" dt="2023-02-03T04:45:35.265" v="1281" actId="165"/>
          <ac:spMkLst>
            <pc:docMk/>
            <pc:sldMk cId="1392742626" sldId="266"/>
            <ac:spMk id="74" creationId="{0A9A60C7-18DF-7A5F-F704-FC09AF04AB9C}"/>
          </ac:spMkLst>
        </pc:spChg>
        <pc:spChg chg="mod topLvl">
          <ac:chgData name="Mohd Salman" userId="a1cce0b1-7b4d-46cd-ad12-0959f4eb6fdb" providerId="ADAL" clId="{CA34C01C-63A1-48A1-BCBA-33BDBC9D96B7}" dt="2023-02-03T04:45:35.265" v="1281" actId="165"/>
          <ac:spMkLst>
            <pc:docMk/>
            <pc:sldMk cId="1392742626" sldId="266"/>
            <ac:spMk id="75" creationId="{8BA706D6-7852-0467-B8FD-F49B418EA765}"/>
          </ac:spMkLst>
        </pc:spChg>
        <pc:spChg chg="mod topLvl">
          <ac:chgData name="Mohd Salman" userId="a1cce0b1-7b4d-46cd-ad12-0959f4eb6fdb" providerId="ADAL" clId="{CA34C01C-63A1-48A1-BCBA-33BDBC9D96B7}" dt="2023-02-03T04:45:35.265" v="1281" actId="165"/>
          <ac:spMkLst>
            <pc:docMk/>
            <pc:sldMk cId="1392742626" sldId="266"/>
            <ac:spMk id="76" creationId="{0AA45C7B-3132-CB08-C463-E5E40972AB76}"/>
          </ac:spMkLst>
        </pc:spChg>
        <pc:spChg chg="mod topLvl">
          <ac:chgData name="Mohd Salman" userId="a1cce0b1-7b4d-46cd-ad12-0959f4eb6fdb" providerId="ADAL" clId="{CA34C01C-63A1-48A1-BCBA-33BDBC9D96B7}" dt="2023-02-03T04:45:35.265" v="1281" actId="165"/>
          <ac:spMkLst>
            <pc:docMk/>
            <pc:sldMk cId="1392742626" sldId="266"/>
            <ac:spMk id="77" creationId="{4B1B9E4B-2771-A121-4549-4571ED8F8548}"/>
          </ac:spMkLst>
        </pc:spChg>
        <pc:spChg chg="mod topLvl">
          <ac:chgData name="Mohd Salman" userId="a1cce0b1-7b4d-46cd-ad12-0959f4eb6fdb" providerId="ADAL" clId="{CA34C01C-63A1-48A1-BCBA-33BDBC9D96B7}" dt="2023-02-03T04:45:35.265" v="1281" actId="165"/>
          <ac:spMkLst>
            <pc:docMk/>
            <pc:sldMk cId="1392742626" sldId="266"/>
            <ac:spMk id="78" creationId="{D7EF7DAE-4BBD-6BA5-9C72-CBC0133B95CA}"/>
          </ac:spMkLst>
        </pc:spChg>
        <pc:spChg chg="mod topLvl">
          <ac:chgData name="Mohd Salman" userId="a1cce0b1-7b4d-46cd-ad12-0959f4eb6fdb" providerId="ADAL" clId="{CA34C01C-63A1-48A1-BCBA-33BDBC9D96B7}" dt="2023-02-03T04:45:35.265" v="1281" actId="165"/>
          <ac:spMkLst>
            <pc:docMk/>
            <pc:sldMk cId="1392742626" sldId="266"/>
            <ac:spMk id="79" creationId="{703E00E8-C0C2-0298-544B-95F6F3B63772}"/>
          </ac:spMkLst>
        </pc:spChg>
        <pc:spChg chg="mod topLvl">
          <ac:chgData name="Mohd Salman" userId="a1cce0b1-7b4d-46cd-ad12-0959f4eb6fdb" providerId="ADAL" clId="{CA34C01C-63A1-48A1-BCBA-33BDBC9D96B7}" dt="2023-02-03T04:45:35.265" v="1281" actId="165"/>
          <ac:spMkLst>
            <pc:docMk/>
            <pc:sldMk cId="1392742626" sldId="266"/>
            <ac:spMk id="80" creationId="{A000B35F-E10E-2879-05FF-C59BA23A72DD}"/>
          </ac:spMkLst>
        </pc:spChg>
        <pc:spChg chg="mod topLvl">
          <ac:chgData name="Mohd Salman" userId="a1cce0b1-7b4d-46cd-ad12-0959f4eb6fdb" providerId="ADAL" clId="{CA34C01C-63A1-48A1-BCBA-33BDBC9D96B7}" dt="2023-02-03T04:45:35.265" v="1281" actId="165"/>
          <ac:spMkLst>
            <pc:docMk/>
            <pc:sldMk cId="1392742626" sldId="266"/>
            <ac:spMk id="81" creationId="{7E3F66C3-6612-FB67-C9F4-52A25D310390}"/>
          </ac:spMkLst>
        </pc:spChg>
        <pc:spChg chg="mod topLvl">
          <ac:chgData name="Mohd Salman" userId="a1cce0b1-7b4d-46cd-ad12-0959f4eb6fdb" providerId="ADAL" clId="{CA34C01C-63A1-48A1-BCBA-33BDBC9D96B7}" dt="2023-02-03T04:45:35.265" v="1281" actId="165"/>
          <ac:spMkLst>
            <pc:docMk/>
            <pc:sldMk cId="1392742626" sldId="266"/>
            <ac:spMk id="82" creationId="{22FD480F-B280-FB19-99C8-CD773C3D29CE}"/>
          </ac:spMkLst>
        </pc:spChg>
        <pc:spChg chg="mod topLvl">
          <ac:chgData name="Mohd Salman" userId="a1cce0b1-7b4d-46cd-ad12-0959f4eb6fdb" providerId="ADAL" clId="{CA34C01C-63A1-48A1-BCBA-33BDBC9D96B7}" dt="2023-02-03T04:45:35.265" v="1281" actId="165"/>
          <ac:spMkLst>
            <pc:docMk/>
            <pc:sldMk cId="1392742626" sldId="266"/>
            <ac:spMk id="83" creationId="{9AB98D40-F0B6-4285-ADCD-ADD4EFAB2E60}"/>
          </ac:spMkLst>
        </pc:spChg>
        <pc:spChg chg="mod topLvl">
          <ac:chgData name="Mohd Salman" userId="a1cce0b1-7b4d-46cd-ad12-0959f4eb6fdb" providerId="ADAL" clId="{CA34C01C-63A1-48A1-BCBA-33BDBC9D96B7}" dt="2023-02-03T04:45:35.265" v="1281" actId="165"/>
          <ac:spMkLst>
            <pc:docMk/>
            <pc:sldMk cId="1392742626" sldId="266"/>
            <ac:spMk id="84" creationId="{7909B0C9-E7B7-81D9-6D77-B8B71C6418F0}"/>
          </ac:spMkLst>
        </pc:spChg>
        <pc:spChg chg="mod topLvl">
          <ac:chgData name="Mohd Salman" userId="a1cce0b1-7b4d-46cd-ad12-0959f4eb6fdb" providerId="ADAL" clId="{CA34C01C-63A1-48A1-BCBA-33BDBC9D96B7}" dt="2023-02-03T04:50:46.001" v="1359" actId="12789"/>
          <ac:spMkLst>
            <pc:docMk/>
            <pc:sldMk cId="1392742626" sldId="266"/>
            <ac:spMk id="85" creationId="{DBB521E9-BF78-7286-1D80-BAD80491E076}"/>
          </ac:spMkLst>
        </pc:spChg>
        <pc:spChg chg="mod topLvl">
          <ac:chgData name="Mohd Salman" userId="a1cce0b1-7b4d-46cd-ad12-0959f4eb6fdb" providerId="ADAL" clId="{CA34C01C-63A1-48A1-BCBA-33BDBC9D96B7}" dt="2023-02-03T04:50:23.836" v="1350" actId="12789"/>
          <ac:spMkLst>
            <pc:docMk/>
            <pc:sldMk cId="1392742626" sldId="266"/>
            <ac:spMk id="86" creationId="{757D99F8-AA64-833F-CFE8-2D4F66DFA7AA}"/>
          </ac:spMkLst>
        </pc:spChg>
        <pc:spChg chg="mod topLvl">
          <ac:chgData name="Mohd Salman" userId="a1cce0b1-7b4d-46cd-ad12-0959f4eb6fdb" providerId="ADAL" clId="{CA34C01C-63A1-48A1-BCBA-33BDBC9D96B7}" dt="2023-02-03T04:50:19.189" v="1347" actId="12789"/>
          <ac:spMkLst>
            <pc:docMk/>
            <pc:sldMk cId="1392742626" sldId="266"/>
            <ac:spMk id="87" creationId="{13DDAC46-B52C-73B7-F8EA-1D4136996F1B}"/>
          </ac:spMkLst>
        </pc:spChg>
        <pc:spChg chg="mod topLvl">
          <ac:chgData name="Mohd Salman" userId="a1cce0b1-7b4d-46cd-ad12-0959f4eb6fdb" providerId="ADAL" clId="{CA34C01C-63A1-48A1-BCBA-33BDBC9D96B7}" dt="2023-02-03T04:50:13.722" v="1344" actId="12789"/>
          <ac:spMkLst>
            <pc:docMk/>
            <pc:sldMk cId="1392742626" sldId="266"/>
            <ac:spMk id="88" creationId="{1129D65C-8F7C-53A0-26AE-EE754624DD39}"/>
          </ac:spMkLst>
        </pc:spChg>
        <pc:spChg chg="mod topLvl">
          <ac:chgData name="Mohd Salman" userId="a1cce0b1-7b4d-46cd-ad12-0959f4eb6fdb" providerId="ADAL" clId="{CA34C01C-63A1-48A1-BCBA-33BDBC9D96B7}" dt="2023-02-03T04:50:07.629" v="1341" actId="12789"/>
          <ac:spMkLst>
            <pc:docMk/>
            <pc:sldMk cId="1392742626" sldId="266"/>
            <ac:spMk id="89" creationId="{43ED4331-B708-8391-2568-4319FE501A9A}"/>
          </ac:spMkLst>
        </pc:spChg>
        <pc:spChg chg="add mod topLvl">
          <ac:chgData name="Mohd Salman" userId="a1cce0b1-7b4d-46cd-ad12-0959f4eb6fdb" providerId="ADAL" clId="{CA34C01C-63A1-48A1-BCBA-33BDBC9D96B7}" dt="2023-02-03T04:45:30.826" v="1280" actId="1076"/>
          <ac:spMkLst>
            <pc:docMk/>
            <pc:sldMk cId="1392742626" sldId="266"/>
            <ac:spMk id="90" creationId="{5F11CF28-A7C9-4506-E825-A46CF184ED39}"/>
          </ac:spMkLst>
        </pc:spChg>
        <pc:spChg chg="add mod topLvl">
          <ac:chgData name="Mohd Salman" userId="a1cce0b1-7b4d-46cd-ad12-0959f4eb6fdb" providerId="ADAL" clId="{CA34C01C-63A1-48A1-BCBA-33BDBC9D96B7}" dt="2023-02-03T04:45:30.826" v="1280" actId="1076"/>
          <ac:spMkLst>
            <pc:docMk/>
            <pc:sldMk cId="1392742626" sldId="266"/>
            <ac:spMk id="91" creationId="{D89350CE-48B5-AE65-F974-17809C7BE35F}"/>
          </ac:spMkLst>
        </pc:spChg>
        <pc:spChg chg="add mod topLvl">
          <ac:chgData name="Mohd Salman" userId="a1cce0b1-7b4d-46cd-ad12-0959f4eb6fdb" providerId="ADAL" clId="{CA34C01C-63A1-48A1-BCBA-33BDBC9D96B7}" dt="2023-02-03T04:45:30.826" v="1280" actId="1076"/>
          <ac:spMkLst>
            <pc:docMk/>
            <pc:sldMk cId="1392742626" sldId="266"/>
            <ac:spMk id="92" creationId="{D91714B3-FBD5-6A57-74EE-E67F2CBA2881}"/>
          </ac:spMkLst>
        </pc:spChg>
        <pc:spChg chg="add mod topLvl">
          <ac:chgData name="Mohd Salman" userId="a1cce0b1-7b4d-46cd-ad12-0959f4eb6fdb" providerId="ADAL" clId="{CA34C01C-63A1-48A1-BCBA-33BDBC9D96B7}" dt="2023-02-03T04:45:27.394" v="1279" actId="165"/>
          <ac:spMkLst>
            <pc:docMk/>
            <pc:sldMk cId="1392742626" sldId="266"/>
            <ac:spMk id="93" creationId="{EF6DEC86-A772-CA06-BD11-3C025375E778}"/>
          </ac:spMkLst>
        </pc:spChg>
        <pc:spChg chg="add mod topLvl">
          <ac:chgData name="Mohd Salman" userId="a1cce0b1-7b4d-46cd-ad12-0959f4eb6fdb" providerId="ADAL" clId="{CA34C01C-63A1-48A1-BCBA-33BDBC9D96B7}" dt="2023-02-03T04:45:27.394" v="1279" actId="165"/>
          <ac:spMkLst>
            <pc:docMk/>
            <pc:sldMk cId="1392742626" sldId="266"/>
            <ac:spMk id="94" creationId="{AC3C4765-2999-70FC-D312-5E23F853BA31}"/>
          </ac:spMkLst>
        </pc:spChg>
        <pc:spChg chg="mod">
          <ac:chgData name="Mohd Salman" userId="a1cce0b1-7b4d-46cd-ad12-0959f4eb6fdb" providerId="ADAL" clId="{CA34C01C-63A1-48A1-BCBA-33BDBC9D96B7}" dt="2023-02-03T04:47:06.850" v="1291" actId="164"/>
          <ac:spMkLst>
            <pc:docMk/>
            <pc:sldMk cId="1392742626" sldId="266"/>
            <ac:spMk id="101" creationId="{F6A0C11C-5442-0C70-3934-35A467172CA0}"/>
          </ac:spMkLst>
        </pc:spChg>
        <pc:spChg chg="mod">
          <ac:chgData name="Mohd Salman" userId="a1cce0b1-7b4d-46cd-ad12-0959f4eb6fdb" providerId="ADAL" clId="{CA34C01C-63A1-48A1-BCBA-33BDBC9D96B7}" dt="2023-02-03T04:47:06.850" v="1291" actId="164"/>
          <ac:spMkLst>
            <pc:docMk/>
            <pc:sldMk cId="1392742626" sldId="266"/>
            <ac:spMk id="102" creationId="{3AA921ED-292F-CBB8-6665-3D8919173FF1}"/>
          </ac:spMkLst>
        </pc:spChg>
        <pc:spChg chg="mod">
          <ac:chgData name="Mohd Salman" userId="a1cce0b1-7b4d-46cd-ad12-0959f4eb6fdb" providerId="ADAL" clId="{CA34C01C-63A1-48A1-BCBA-33BDBC9D96B7}" dt="2023-02-03T04:47:06.850" v="1291" actId="164"/>
          <ac:spMkLst>
            <pc:docMk/>
            <pc:sldMk cId="1392742626" sldId="266"/>
            <ac:spMk id="103" creationId="{E211F166-9AB6-0C0D-4128-B4A546A7FAAA}"/>
          </ac:spMkLst>
        </pc:spChg>
        <pc:spChg chg="mod">
          <ac:chgData name="Mohd Salman" userId="a1cce0b1-7b4d-46cd-ad12-0959f4eb6fdb" providerId="ADAL" clId="{CA34C01C-63A1-48A1-BCBA-33BDBC9D96B7}" dt="2023-02-03T04:47:06.850" v="1291" actId="164"/>
          <ac:spMkLst>
            <pc:docMk/>
            <pc:sldMk cId="1392742626" sldId="266"/>
            <ac:spMk id="104" creationId="{DBD022F2-48CA-1508-07CE-9C4F0BDA98C8}"/>
          </ac:spMkLst>
        </pc:spChg>
        <pc:spChg chg="mod">
          <ac:chgData name="Mohd Salman" userId="a1cce0b1-7b4d-46cd-ad12-0959f4eb6fdb" providerId="ADAL" clId="{CA34C01C-63A1-48A1-BCBA-33BDBC9D96B7}" dt="2023-02-03T04:47:06.850" v="1291" actId="164"/>
          <ac:spMkLst>
            <pc:docMk/>
            <pc:sldMk cId="1392742626" sldId="266"/>
            <ac:spMk id="105" creationId="{20FAB0BA-6D45-467E-D9FC-4631CB77C6B8}"/>
          </ac:spMkLst>
        </pc:spChg>
        <pc:spChg chg="mod">
          <ac:chgData name="Mohd Salman" userId="a1cce0b1-7b4d-46cd-ad12-0959f4eb6fdb" providerId="ADAL" clId="{CA34C01C-63A1-48A1-BCBA-33BDBC9D96B7}" dt="2023-02-03T04:47:06.850" v="1291" actId="164"/>
          <ac:spMkLst>
            <pc:docMk/>
            <pc:sldMk cId="1392742626" sldId="266"/>
            <ac:spMk id="106" creationId="{57EF4964-840F-A99F-4267-556D713418BB}"/>
          </ac:spMkLst>
        </pc:spChg>
        <pc:spChg chg="mod">
          <ac:chgData name="Mohd Salman" userId="a1cce0b1-7b4d-46cd-ad12-0959f4eb6fdb" providerId="ADAL" clId="{CA34C01C-63A1-48A1-BCBA-33BDBC9D96B7}" dt="2023-02-03T04:47:06.850" v="1291" actId="164"/>
          <ac:spMkLst>
            <pc:docMk/>
            <pc:sldMk cId="1392742626" sldId="266"/>
            <ac:spMk id="107" creationId="{0722B334-6D00-7429-A6EC-0C0E4DE77142}"/>
          </ac:spMkLst>
        </pc:spChg>
        <pc:spChg chg="mod">
          <ac:chgData name="Mohd Salman" userId="a1cce0b1-7b4d-46cd-ad12-0959f4eb6fdb" providerId="ADAL" clId="{CA34C01C-63A1-48A1-BCBA-33BDBC9D96B7}" dt="2023-02-03T04:47:06.850" v="1291" actId="164"/>
          <ac:spMkLst>
            <pc:docMk/>
            <pc:sldMk cId="1392742626" sldId="266"/>
            <ac:spMk id="108" creationId="{BD236D21-F8B7-FC16-8F45-C47DC6D961F8}"/>
          </ac:spMkLst>
        </pc:spChg>
        <pc:spChg chg="mod">
          <ac:chgData name="Mohd Salman" userId="a1cce0b1-7b4d-46cd-ad12-0959f4eb6fdb" providerId="ADAL" clId="{CA34C01C-63A1-48A1-BCBA-33BDBC9D96B7}" dt="2023-02-03T04:47:06.850" v="1291" actId="164"/>
          <ac:spMkLst>
            <pc:docMk/>
            <pc:sldMk cId="1392742626" sldId="266"/>
            <ac:spMk id="109" creationId="{844ECE94-17D1-21C3-29A1-29409AB64DF7}"/>
          </ac:spMkLst>
        </pc:spChg>
        <pc:spChg chg="mod">
          <ac:chgData name="Mohd Salman" userId="a1cce0b1-7b4d-46cd-ad12-0959f4eb6fdb" providerId="ADAL" clId="{CA34C01C-63A1-48A1-BCBA-33BDBC9D96B7}" dt="2023-02-03T04:47:41.164" v="1303" actId="164"/>
          <ac:spMkLst>
            <pc:docMk/>
            <pc:sldMk cId="1392742626" sldId="266"/>
            <ac:spMk id="114" creationId="{83E5D610-883E-9AC4-D11E-C25BC6F01A92}"/>
          </ac:spMkLst>
        </pc:spChg>
        <pc:spChg chg="mod">
          <ac:chgData name="Mohd Salman" userId="a1cce0b1-7b4d-46cd-ad12-0959f4eb6fdb" providerId="ADAL" clId="{CA34C01C-63A1-48A1-BCBA-33BDBC9D96B7}" dt="2023-02-03T04:47:41.164" v="1303" actId="164"/>
          <ac:spMkLst>
            <pc:docMk/>
            <pc:sldMk cId="1392742626" sldId="266"/>
            <ac:spMk id="115" creationId="{69669FEA-FE20-8657-AF03-A6212765DC6B}"/>
          </ac:spMkLst>
        </pc:spChg>
        <pc:spChg chg="mod">
          <ac:chgData name="Mohd Salman" userId="a1cce0b1-7b4d-46cd-ad12-0959f4eb6fdb" providerId="ADAL" clId="{CA34C01C-63A1-48A1-BCBA-33BDBC9D96B7}" dt="2023-02-03T04:47:41.164" v="1303" actId="164"/>
          <ac:spMkLst>
            <pc:docMk/>
            <pc:sldMk cId="1392742626" sldId="266"/>
            <ac:spMk id="116" creationId="{E94B9E46-C12F-97C7-2865-6071681E10D2}"/>
          </ac:spMkLst>
        </pc:spChg>
        <pc:spChg chg="mod">
          <ac:chgData name="Mohd Salman" userId="a1cce0b1-7b4d-46cd-ad12-0959f4eb6fdb" providerId="ADAL" clId="{CA34C01C-63A1-48A1-BCBA-33BDBC9D96B7}" dt="2023-02-03T04:47:41.164" v="1303" actId="164"/>
          <ac:spMkLst>
            <pc:docMk/>
            <pc:sldMk cId="1392742626" sldId="266"/>
            <ac:spMk id="117" creationId="{69C03A75-CA6A-43E8-77C9-EF7A0AB7CE26}"/>
          </ac:spMkLst>
        </pc:spChg>
        <pc:spChg chg="add mod">
          <ac:chgData name="Mohd Salman" userId="a1cce0b1-7b4d-46cd-ad12-0959f4eb6fdb" providerId="ADAL" clId="{CA34C01C-63A1-48A1-BCBA-33BDBC9D96B7}" dt="2023-02-03T04:48:34.245" v="1321" actId="164"/>
          <ac:spMkLst>
            <pc:docMk/>
            <pc:sldMk cId="1392742626" sldId="266"/>
            <ac:spMk id="119" creationId="{7D780926-7941-5294-AEC0-E08CEFF49399}"/>
          </ac:spMkLst>
        </pc:spChg>
        <pc:spChg chg="add mod">
          <ac:chgData name="Mohd Salman" userId="a1cce0b1-7b4d-46cd-ad12-0959f4eb6fdb" providerId="ADAL" clId="{CA34C01C-63A1-48A1-BCBA-33BDBC9D96B7}" dt="2023-02-03T04:48:34.245" v="1321" actId="164"/>
          <ac:spMkLst>
            <pc:docMk/>
            <pc:sldMk cId="1392742626" sldId="266"/>
            <ac:spMk id="120" creationId="{B3D1AF7A-AAA7-5D1F-54DB-AE9F6F805FA4}"/>
          </ac:spMkLst>
        </pc:spChg>
        <pc:spChg chg="add mod">
          <ac:chgData name="Mohd Salman" userId="a1cce0b1-7b4d-46cd-ad12-0959f4eb6fdb" providerId="ADAL" clId="{CA34C01C-63A1-48A1-BCBA-33BDBC9D96B7}" dt="2023-02-03T04:48:34.245" v="1321" actId="164"/>
          <ac:spMkLst>
            <pc:docMk/>
            <pc:sldMk cId="1392742626" sldId="266"/>
            <ac:spMk id="121" creationId="{485E39DD-AF39-0874-D079-2AAA339C399D}"/>
          </ac:spMkLst>
        </pc:spChg>
        <pc:spChg chg="add mod">
          <ac:chgData name="Mohd Salman" userId="a1cce0b1-7b4d-46cd-ad12-0959f4eb6fdb" providerId="ADAL" clId="{CA34C01C-63A1-48A1-BCBA-33BDBC9D96B7}" dt="2023-02-03T04:48:34.245" v="1321" actId="164"/>
          <ac:spMkLst>
            <pc:docMk/>
            <pc:sldMk cId="1392742626" sldId="266"/>
            <ac:spMk id="122" creationId="{3B6B4F54-7A86-8C1E-1A02-930230FE776E}"/>
          </ac:spMkLst>
        </pc:spChg>
        <pc:spChg chg="add mod">
          <ac:chgData name="Mohd Salman" userId="a1cce0b1-7b4d-46cd-ad12-0959f4eb6fdb" providerId="ADAL" clId="{CA34C01C-63A1-48A1-BCBA-33BDBC9D96B7}" dt="2023-02-03T04:48:34.245" v="1321" actId="164"/>
          <ac:spMkLst>
            <pc:docMk/>
            <pc:sldMk cId="1392742626" sldId="266"/>
            <ac:spMk id="123" creationId="{D11E0DA8-E34B-E43A-9495-C7284A8A6135}"/>
          </ac:spMkLst>
        </pc:spChg>
        <pc:spChg chg="add mod">
          <ac:chgData name="Mohd Salman" userId="a1cce0b1-7b4d-46cd-ad12-0959f4eb6fdb" providerId="ADAL" clId="{CA34C01C-63A1-48A1-BCBA-33BDBC9D96B7}" dt="2023-02-03T04:48:34.245" v="1321" actId="164"/>
          <ac:spMkLst>
            <pc:docMk/>
            <pc:sldMk cId="1392742626" sldId="266"/>
            <ac:spMk id="124" creationId="{5C0B27C2-0E89-DC6E-9C6D-111E061B9B9A}"/>
          </ac:spMkLst>
        </pc:spChg>
        <pc:spChg chg="add mod">
          <ac:chgData name="Mohd Salman" userId="a1cce0b1-7b4d-46cd-ad12-0959f4eb6fdb" providerId="ADAL" clId="{CA34C01C-63A1-48A1-BCBA-33BDBC9D96B7}" dt="2023-02-03T04:48:34.245" v="1321" actId="164"/>
          <ac:spMkLst>
            <pc:docMk/>
            <pc:sldMk cId="1392742626" sldId="266"/>
            <ac:spMk id="125" creationId="{4A456C3F-B5B8-665A-4E64-84C88BD4C431}"/>
          </ac:spMkLst>
        </pc:spChg>
        <pc:spChg chg="add mod">
          <ac:chgData name="Mohd Salman" userId="a1cce0b1-7b4d-46cd-ad12-0959f4eb6fdb" providerId="ADAL" clId="{CA34C01C-63A1-48A1-BCBA-33BDBC9D96B7}" dt="2023-02-03T04:48:34.245" v="1321" actId="164"/>
          <ac:spMkLst>
            <pc:docMk/>
            <pc:sldMk cId="1392742626" sldId="266"/>
            <ac:spMk id="126" creationId="{02EC5F20-8F73-66FD-36E8-B056961A297B}"/>
          </ac:spMkLst>
        </pc:spChg>
        <pc:spChg chg="mod">
          <ac:chgData name="Mohd Salman" userId="a1cce0b1-7b4d-46cd-ad12-0959f4eb6fdb" providerId="ADAL" clId="{CA34C01C-63A1-48A1-BCBA-33BDBC9D96B7}" dt="2023-02-03T04:49:28.861" v="1333" actId="164"/>
          <ac:spMkLst>
            <pc:docMk/>
            <pc:sldMk cId="1392742626" sldId="266"/>
            <ac:spMk id="1029" creationId="{DB1F3231-51DE-3099-9614-CED255824EC9}"/>
          </ac:spMkLst>
        </pc:spChg>
        <pc:spChg chg="mod">
          <ac:chgData name="Mohd Salman" userId="a1cce0b1-7b4d-46cd-ad12-0959f4eb6fdb" providerId="ADAL" clId="{CA34C01C-63A1-48A1-BCBA-33BDBC9D96B7}" dt="2023-02-03T04:49:28.861" v="1333" actId="164"/>
          <ac:spMkLst>
            <pc:docMk/>
            <pc:sldMk cId="1392742626" sldId="266"/>
            <ac:spMk id="1031" creationId="{368CCA32-5B12-3A18-E689-F297513C365F}"/>
          </ac:spMkLst>
        </pc:spChg>
        <pc:spChg chg="mod">
          <ac:chgData name="Mohd Salman" userId="a1cce0b1-7b4d-46cd-ad12-0959f4eb6fdb" providerId="ADAL" clId="{CA34C01C-63A1-48A1-BCBA-33BDBC9D96B7}" dt="2023-02-03T04:50:38.634" v="1355" actId="164"/>
          <ac:spMkLst>
            <pc:docMk/>
            <pc:sldMk cId="1392742626" sldId="266"/>
            <ac:spMk id="1038" creationId="{AD2CB447-CC14-497D-0F15-4385206CD67D}"/>
          </ac:spMkLst>
        </pc:spChg>
        <pc:spChg chg="mod">
          <ac:chgData name="Mohd Salman" userId="a1cce0b1-7b4d-46cd-ad12-0959f4eb6fdb" providerId="ADAL" clId="{CA34C01C-63A1-48A1-BCBA-33BDBC9D96B7}" dt="2023-02-03T04:50:38.634" v="1355" actId="164"/>
          <ac:spMkLst>
            <pc:docMk/>
            <pc:sldMk cId="1392742626" sldId="266"/>
            <ac:spMk id="1039" creationId="{96523F14-9827-66CC-C883-E33D7C84FECC}"/>
          </ac:spMkLst>
        </pc:spChg>
        <pc:spChg chg="mod">
          <ac:chgData name="Mohd Salman" userId="a1cce0b1-7b4d-46cd-ad12-0959f4eb6fdb" providerId="ADAL" clId="{CA34C01C-63A1-48A1-BCBA-33BDBC9D96B7}" dt="2023-02-03T04:50:38.634" v="1355" actId="164"/>
          <ac:spMkLst>
            <pc:docMk/>
            <pc:sldMk cId="1392742626" sldId="266"/>
            <ac:spMk id="1040" creationId="{98D735A5-E2A4-A0D4-38C3-1ABC051E7FFE}"/>
          </ac:spMkLst>
        </pc:spChg>
        <pc:spChg chg="mod">
          <ac:chgData name="Mohd Salman" userId="a1cce0b1-7b4d-46cd-ad12-0959f4eb6fdb" providerId="ADAL" clId="{CA34C01C-63A1-48A1-BCBA-33BDBC9D96B7}" dt="2023-02-03T04:50:38.634" v="1355" actId="164"/>
          <ac:spMkLst>
            <pc:docMk/>
            <pc:sldMk cId="1392742626" sldId="266"/>
            <ac:spMk id="1041" creationId="{7B58AAF3-57D9-E1CE-A82D-483B60D62657}"/>
          </ac:spMkLst>
        </pc:spChg>
        <pc:spChg chg="mod">
          <ac:chgData name="Mohd Salman" userId="a1cce0b1-7b4d-46cd-ad12-0959f4eb6fdb" providerId="ADAL" clId="{CA34C01C-63A1-48A1-BCBA-33BDBC9D96B7}" dt="2023-02-03T04:50:38.634" v="1355" actId="164"/>
          <ac:spMkLst>
            <pc:docMk/>
            <pc:sldMk cId="1392742626" sldId="266"/>
            <ac:spMk id="1042" creationId="{DE5C6F0C-9D64-E68C-820D-9F97847CDCB7}"/>
          </ac:spMkLst>
        </pc:spChg>
        <pc:spChg chg="mod">
          <ac:chgData name="Mohd Salman" userId="a1cce0b1-7b4d-46cd-ad12-0959f4eb6fdb" providerId="ADAL" clId="{CA34C01C-63A1-48A1-BCBA-33BDBC9D96B7}" dt="2023-02-03T04:50:38.634" v="1355" actId="164"/>
          <ac:spMkLst>
            <pc:docMk/>
            <pc:sldMk cId="1392742626" sldId="266"/>
            <ac:spMk id="1043" creationId="{FC9F0E37-9B2A-E867-7B9D-41886DF53224}"/>
          </ac:spMkLst>
        </pc:spChg>
        <pc:grpChg chg="add del mod">
          <ac:chgData name="Mohd Salman" userId="a1cce0b1-7b4d-46cd-ad12-0959f4eb6fdb" providerId="ADAL" clId="{CA34C01C-63A1-48A1-BCBA-33BDBC9D96B7}" dt="2023-02-03T04:42:53.026" v="1212" actId="478"/>
          <ac:grpSpMkLst>
            <pc:docMk/>
            <pc:sldMk cId="1392742626" sldId="266"/>
            <ac:grpSpMk id="2" creationId="{BBA20C59-5625-EDA4-99F1-5FE1A485301A}"/>
          </ac:grpSpMkLst>
        </pc:grpChg>
        <pc:grpChg chg="add del mod">
          <ac:chgData name="Mohd Salman" userId="a1cce0b1-7b4d-46cd-ad12-0959f4eb6fdb" providerId="ADAL" clId="{CA34C01C-63A1-48A1-BCBA-33BDBC9D96B7}" dt="2023-02-03T04:43:07.534" v="1220" actId="165"/>
          <ac:grpSpMkLst>
            <pc:docMk/>
            <pc:sldMk cId="1392742626" sldId="266"/>
            <ac:grpSpMk id="73" creationId="{BC9EB590-F5BF-0F2E-B966-712B4A8DCAC9}"/>
          </ac:grpSpMkLst>
        </pc:grpChg>
        <pc:grpChg chg="add del mod">
          <ac:chgData name="Mohd Salman" userId="a1cce0b1-7b4d-46cd-ad12-0959f4eb6fdb" providerId="ADAL" clId="{CA34C01C-63A1-48A1-BCBA-33BDBC9D96B7}" dt="2023-02-03T04:45:27.394" v="1279" actId="165"/>
          <ac:grpSpMkLst>
            <pc:docMk/>
            <pc:sldMk cId="1392742626" sldId="266"/>
            <ac:grpSpMk id="95" creationId="{92B6C3AB-ED68-1B61-C9DA-03976DC15395}"/>
          </ac:grpSpMkLst>
        </pc:grpChg>
        <pc:grpChg chg="add del mod">
          <ac:chgData name="Mohd Salman" userId="a1cce0b1-7b4d-46cd-ad12-0959f4eb6fdb" providerId="ADAL" clId="{CA34C01C-63A1-48A1-BCBA-33BDBC9D96B7}" dt="2023-02-03T04:45:35.265" v="1281" actId="165"/>
          <ac:grpSpMkLst>
            <pc:docMk/>
            <pc:sldMk cId="1392742626" sldId="266"/>
            <ac:grpSpMk id="96" creationId="{7F53E229-A137-4100-F9CA-F2B4E735B87C}"/>
          </ac:grpSpMkLst>
        </pc:grpChg>
        <pc:grpChg chg="del mod">
          <ac:chgData name="Mohd Salman" userId="a1cce0b1-7b4d-46cd-ad12-0959f4eb6fdb" providerId="ADAL" clId="{CA34C01C-63A1-48A1-BCBA-33BDBC9D96B7}" dt="2023-02-03T04:47:06.178" v="1290" actId="27803"/>
          <ac:grpSpMkLst>
            <pc:docMk/>
            <pc:sldMk cId="1392742626" sldId="266"/>
            <ac:grpSpMk id="100" creationId="{1301DB57-DD9F-D21F-B879-4C15A5440DFD}"/>
          </ac:grpSpMkLst>
        </pc:grpChg>
        <pc:grpChg chg="add mod">
          <ac:chgData name="Mohd Salman" userId="a1cce0b1-7b4d-46cd-ad12-0959f4eb6fdb" providerId="ADAL" clId="{CA34C01C-63A1-48A1-BCBA-33BDBC9D96B7}" dt="2023-02-03T04:50:23.836" v="1350" actId="12789"/>
          <ac:grpSpMkLst>
            <pc:docMk/>
            <pc:sldMk cId="1392742626" sldId="266"/>
            <ac:grpSpMk id="110" creationId="{A3CDD39E-978F-BB02-2515-4A17F4223E73}"/>
          </ac:grpSpMkLst>
        </pc:grpChg>
        <pc:grpChg chg="del mod">
          <ac:chgData name="Mohd Salman" userId="a1cce0b1-7b4d-46cd-ad12-0959f4eb6fdb" providerId="ADAL" clId="{CA34C01C-63A1-48A1-BCBA-33BDBC9D96B7}" dt="2023-02-03T04:47:40.601" v="1302" actId="27803"/>
          <ac:grpSpMkLst>
            <pc:docMk/>
            <pc:sldMk cId="1392742626" sldId="266"/>
            <ac:grpSpMk id="113" creationId="{589F6DB3-2FD0-91D0-34D4-92D11DC56DB1}"/>
          </ac:grpSpMkLst>
        </pc:grpChg>
        <pc:grpChg chg="add mod">
          <ac:chgData name="Mohd Salman" userId="a1cce0b1-7b4d-46cd-ad12-0959f4eb6fdb" providerId="ADAL" clId="{CA34C01C-63A1-48A1-BCBA-33BDBC9D96B7}" dt="2023-02-03T04:50:19.189" v="1347" actId="12789"/>
          <ac:grpSpMkLst>
            <pc:docMk/>
            <pc:sldMk cId="1392742626" sldId="266"/>
            <ac:grpSpMk id="118" creationId="{9664E6D9-9E14-0062-ACBE-9DA42EFF45B5}"/>
          </ac:grpSpMkLst>
        </pc:grpChg>
        <pc:grpChg chg="add mod">
          <ac:chgData name="Mohd Salman" userId="a1cce0b1-7b4d-46cd-ad12-0959f4eb6fdb" providerId="ADAL" clId="{CA34C01C-63A1-48A1-BCBA-33BDBC9D96B7}" dt="2023-02-03T04:50:13.722" v="1344" actId="12789"/>
          <ac:grpSpMkLst>
            <pc:docMk/>
            <pc:sldMk cId="1392742626" sldId="266"/>
            <ac:grpSpMk id="127" creationId="{FBD96AE8-0F94-028A-EB02-44E2908B1A10}"/>
          </ac:grpSpMkLst>
        </pc:grpChg>
        <pc:grpChg chg="del mod">
          <ac:chgData name="Mohd Salman" userId="a1cce0b1-7b4d-46cd-ad12-0959f4eb6fdb" providerId="ADAL" clId="{CA34C01C-63A1-48A1-BCBA-33BDBC9D96B7}" dt="2023-02-03T04:49:28.267" v="1332" actId="27803"/>
          <ac:grpSpMkLst>
            <pc:docMk/>
            <pc:sldMk cId="1392742626" sldId="266"/>
            <ac:grpSpMk id="1027" creationId="{763D1954-B047-4A01-B41A-52BF773A5C5F}"/>
          </ac:grpSpMkLst>
        </pc:grpChg>
        <pc:grpChg chg="add mod">
          <ac:chgData name="Mohd Salman" userId="a1cce0b1-7b4d-46cd-ad12-0959f4eb6fdb" providerId="ADAL" clId="{CA34C01C-63A1-48A1-BCBA-33BDBC9D96B7}" dt="2023-02-03T04:50:07.629" v="1341" actId="12789"/>
          <ac:grpSpMkLst>
            <pc:docMk/>
            <pc:sldMk cId="1392742626" sldId="266"/>
            <ac:grpSpMk id="1033" creationId="{EE9A58F3-3E14-C968-CC59-15BA1DD905FE}"/>
          </ac:grpSpMkLst>
        </pc:grpChg>
        <pc:grpChg chg="del mod">
          <ac:chgData name="Mohd Salman" userId="a1cce0b1-7b4d-46cd-ad12-0959f4eb6fdb" providerId="ADAL" clId="{CA34C01C-63A1-48A1-BCBA-33BDBC9D96B7}" dt="2023-02-03T04:50:38.025" v="1354" actId="27803"/>
          <ac:grpSpMkLst>
            <pc:docMk/>
            <pc:sldMk cId="1392742626" sldId="266"/>
            <ac:grpSpMk id="1037" creationId="{B5ABB5BA-2358-0529-DE65-3D49F31B37AD}"/>
          </ac:grpSpMkLst>
        </pc:grpChg>
        <pc:grpChg chg="add mod">
          <ac:chgData name="Mohd Salman" userId="a1cce0b1-7b4d-46cd-ad12-0959f4eb6fdb" providerId="ADAL" clId="{CA34C01C-63A1-48A1-BCBA-33BDBC9D96B7}" dt="2023-02-03T04:50:50.974" v="1360" actId="14100"/>
          <ac:grpSpMkLst>
            <pc:docMk/>
            <pc:sldMk cId="1392742626" sldId="266"/>
            <ac:grpSpMk id="1044" creationId="{8216BD42-4CE1-8944-B62A-7390F0A60F61}"/>
          </ac:grpSpMkLst>
        </pc:grpChg>
        <pc:picChg chg="add del mod">
          <ac:chgData name="Mohd Salman" userId="a1cce0b1-7b4d-46cd-ad12-0959f4eb6fdb" providerId="ADAL" clId="{CA34C01C-63A1-48A1-BCBA-33BDBC9D96B7}" dt="2023-02-03T04:46:53.181" v="1288" actId="21"/>
          <ac:picMkLst>
            <pc:docMk/>
            <pc:sldMk cId="1392742626" sldId="266"/>
            <ac:picMk id="97" creationId="{583FAFE7-AF3A-7DED-7515-B38FF1F78FC0}"/>
          </ac:picMkLst>
        </pc:picChg>
        <pc:picChg chg="add del">
          <ac:chgData name="Mohd Salman" userId="a1cce0b1-7b4d-46cd-ad12-0959f4eb6fdb" providerId="ADAL" clId="{CA34C01C-63A1-48A1-BCBA-33BDBC9D96B7}" dt="2023-02-03T04:47:06.178" v="1290" actId="27803"/>
          <ac:picMkLst>
            <pc:docMk/>
            <pc:sldMk cId="1392742626" sldId="266"/>
            <ac:picMk id="99" creationId="{9FE07C69-3517-9F98-1340-B47C85AADF5C}"/>
          </ac:picMkLst>
        </pc:picChg>
        <pc:picChg chg="add del">
          <ac:chgData name="Mohd Salman" userId="a1cce0b1-7b4d-46cd-ad12-0959f4eb6fdb" providerId="ADAL" clId="{CA34C01C-63A1-48A1-BCBA-33BDBC9D96B7}" dt="2023-02-03T04:47:40.601" v="1302" actId="27803"/>
          <ac:picMkLst>
            <pc:docMk/>
            <pc:sldMk cId="1392742626" sldId="266"/>
            <ac:picMk id="112" creationId="{AE06F27F-506B-D22F-299A-35C9506A9933}"/>
          </ac:picMkLst>
        </pc:picChg>
        <pc:picChg chg="add del">
          <ac:chgData name="Mohd Salman" userId="a1cce0b1-7b4d-46cd-ad12-0959f4eb6fdb" providerId="ADAL" clId="{CA34C01C-63A1-48A1-BCBA-33BDBC9D96B7}" dt="2023-02-03T04:49:28.267" v="1332" actId="27803"/>
          <ac:picMkLst>
            <pc:docMk/>
            <pc:sldMk cId="1392742626" sldId="266"/>
            <ac:picMk id="1025" creationId="{1B215781-0D64-AA9A-1165-F52D84C4577A}"/>
          </ac:picMkLst>
        </pc:picChg>
        <pc:picChg chg="add del">
          <ac:chgData name="Mohd Salman" userId="a1cce0b1-7b4d-46cd-ad12-0959f4eb6fdb" providerId="ADAL" clId="{CA34C01C-63A1-48A1-BCBA-33BDBC9D96B7}" dt="2023-02-03T04:46:21.588" v="1286" actId="21"/>
          <ac:picMkLst>
            <pc:docMk/>
            <pc:sldMk cId="1392742626" sldId="266"/>
            <ac:picMk id="1026" creationId="{70DE4CC5-E82C-74E8-B292-D1922CC1E725}"/>
          </ac:picMkLst>
        </pc:picChg>
        <pc:picChg chg="add del">
          <ac:chgData name="Mohd Salman" userId="a1cce0b1-7b4d-46cd-ad12-0959f4eb6fdb" providerId="ADAL" clId="{CA34C01C-63A1-48A1-BCBA-33BDBC9D96B7}" dt="2023-02-03T04:47:30.846" v="1300" actId="21"/>
          <ac:picMkLst>
            <pc:docMk/>
            <pc:sldMk cId="1392742626" sldId="266"/>
            <ac:picMk id="1028" creationId="{D5C944E0-E80F-CA64-99E5-80A45F4A3A41}"/>
          </ac:picMkLst>
        </pc:picChg>
        <pc:picChg chg="add del">
          <ac:chgData name="Mohd Salman" userId="a1cce0b1-7b4d-46cd-ad12-0959f4eb6fdb" providerId="ADAL" clId="{CA34C01C-63A1-48A1-BCBA-33BDBC9D96B7}" dt="2023-02-03T04:48:16.306" v="1313" actId="21"/>
          <ac:picMkLst>
            <pc:docMk/>
            <pc:sldMk cId="1392742626" sldId="266"/>
            <ac:picMk id="1030" creationId="{6E9BDFDB-F154-6A9C-591A-011C5074B357}"/>
          </ac:picMkLst>
        </pc:picChg>
        <pc:picChg chg="add del">
          <ac:chgData name="Mohd Salman" userId="a1cce0b1-7b4d-46cd-ad12-0959f4eb6fdb" providerId="ADAL" clId="{CA34C01C-63A1-48A1-BCBA-33BDBC9D96B7}" dt="2023-02-03T04:49:18.678" v="1330" actId="21"/>
          <ac:picMkLst>
            <pc:docMk/>
            <pc:sldMk cId="1392742626" sldId="266"/>
            <ac:picMk id="1032" creationId="{1273C370-C9B5-92AD-9A70-4A2A6249131C}"/>
          </ac:picMkLst>
        </pc:picChg>
        <pc:picChg chg="add del">
          <ac:chgData name="Mohd Salman" userId="a1cce0b1-7b4d-46cd-ad12-0959f4eb6fdb" providerId="ADAL" clId="{CA34C01C-63A1-48A1-BCBA-33BDBC9D96B7}" dt="2023-02-03T04:50:28.840" v="1352" actId="21"/>
          <ac:picMkLst>
            <pc:docMk/>
            <pc:sldMk cId="1392742626" sldId="266"/>
            <ac:picMk id="1034" creationId="{9B0F7FE7-11F7-769F-613E-9A70D255DFE6}"/>
          </ac:picMkLst>
        </pc:picChg>
        <pc:picChg chg="add del">
          <ac:chgData name="Mohd Salman" userId="a1cce0b1-7b4d-46cd-ad12-0959f4eb6fdb" providerId="ADAL" clId="{CA34C01C-63A1-48A1-BCBA-33BDBC9D96B7}" dt="2023-02-03T04:50:38.025" v="1354" actId="27803"/>
          <ac:picMkLst>
            <pc:docMk/>
            <pc:sldMk cId="1392742626" sldId="266"/>
            <ac:picMk id="1036" creationId="{AEC01788-6574-4D9F-7B34-1078F05205C6}"/>
          </ac:picMkLst>
        </pc:picChg>
      </pc:sldChg>
      <pc:sldChg chg="addSp delSp modSp new mod modNotesTx">
        <pc:chgData name="Mohd Salman" userId="a1cce0b1-7b4d-46cd-ad12-0959f4eb6fdb" providerId="ADAL" clId="{CA34C01C-63A1-48A1-BCBA-33BDBC9D96B7}" dt="2023-02-03T04:52:39.413" v="1396" actId="1076"/>
        <pc:sldMkLst>
          <pc:docMk/>
          <pc:sldMk cId="636416633" sldId="267"/>
        </pc:sldMkLst>
        <pc:spChg chg="del">
          <ac:chgData name="Mohd Salman" userId="a1cce0b1-7b4d-46cd-ad12-0959f4eb6fdb" providerId="ADAL" clId="{CA34C01C-63A1-48A1-BCBA-33BDBC9D96B7}" dt="2023-02-03T04:51:43.977" v="1364" actId="478"/>
          <ac:spMkLst>
            <pc:docMk/>
            <pc:sldMk cId="636416633" sldId="267"/>
            <ac:spMk id="2" creationId="{9FBDBF7D-BB7E-997B-3CE2-6E5A4CF61904}"/>
          </ac:spMkLst>
        </pc:spChg>
        <pc:spChg chg="del">
          <ac:chgData name="Mohd Salman" userId="a1cce0b1-7b4d-46cd-ad12-0959f4eb6fdb" providerId="ADAL" clId="{CA34C01C-63A1-48A1-BCBA-33BDBC9D96B7}" dt="2023-02-03T04:51:43.977" v="1364" actId="478"/>
          <ac:spMkLst>
            <pc:docMk/>
            <pc:sldMk cId="636416633" sldId="267"/>
            <ac:spMk id="3" creationId="{94253824-765C-EF15-E4CE-C631D90195AB}"/>
          </ac:spMkLst>
        </pc:spChg>
        <pc:spChg chg="add mod">
          <ac:chgData name="Mohd Salman" userId="a1cce0b1-7b4d-46cd-ad12-0959f4eb6fdb" providerId="ADAL" clId="{CA34C01C-63A1-48A1-BCBA-33BDBC9D96B7}" dt="2023-02-03T04:52:39.413" v="1396" actId="1076"/>
          <ac:spMkLst>
            <pc:docMk/>
            <pc:sldMk cId="636416633" sldId="267"/>
            <ac:spMk id="9" creationId="{85658073-2FCA-329E-603B-A31444210566}"/>
          </ac:spMkLst>
        </pc:spChg>
        <pc:grpChg chg="add mod">
          <ac:chgData name="Mohd Salman" userId="a1cce0b1-7b4d-46cd-ad12-0959f4eb6fdb" providerId="ADAL" clId="{CA34C01C-63A1-48A1-BCBA-33BDBC9D96B7}" dt="2023-02-03T04:52:14.215" v="1376" actId="164"/>
          <ac:grpSpMkLst>
            <pc:docMk/>
            <pc:sldMk cId="636416633" sldId="267"/>
            <ac:grpSpMk id="7" creationId="{DF2A755C-C8AE-421E-6170-D2ED42608A98}"/>
          </ac:grpSpMkLst>
        </pc:grpChg>
        <pc:picChg chg="add mod modCrop">
          <ac:chgData name="Mohd Salman" userId="a1cce0b1-7b4d-46cd-ad12-0959f4eb6fdb" providerId="ADAL" clId="{CA34C01C-63A1-48A1-BCBA-33BDBC9D96B7}" dt="2023-02-03T04:52:14.215" v="1376" actId="164"/>
          <ac:picMkLst>
            <pc:docMk/>
            <pc:sldMk cId="636416633" sldId="267"/>
            <ac:picMk id="5" creationId="{BBAEF770-8EC6-2BB4-8247-874CEF17D258}"/>
          </ac:picMkLst>
        </pc:picChg>
        <pc:picChg chg="add mod modCrop">
          <ac:chgData name="Mohd Salman" userId="a1cce0b1-7b4d-46cd-ad12-0959f4eb6fdb" providerId="ADAL" clId="{CA34C01C-63A1-48A1-BCBA-33BDBC9D96B7}" dt="2023-02-03T04:52:14.215" v="1376" actId="164"/>
          <ac:picMkLst>
            <pc:docMk/>
            <pc:sldMk cId="636416633" sldId="267"/>
            <ac:picMk id="6" creationId="{D3DD64AA-BFFF-1B08-AD1D-59B0CDD52446}"/>
          </ac:picMkLst>
        </pc:picChg>
      </pc:sldChg>
      <pc:sldChg chg="addSp delSp modSp new del mod">
        <pc:chgData name="Mohd Salman" userId="a1cce0b1-7b4d-46cd-ad12-0959f4eb6fdb" providerId="ADAL" clId="{CA34C01C-63A1-48A1-BCBA-33BDBC9D96B7}" dt="2023-02-03T04:50:52.942" v="1361" actId="47"/>
        <pc:sldMkLst>
          <pc:docMk/>
          <pc:sldMk cId="660924252" sldId="267"/>
        </pc:sldMkLst>
        <pc:spChg chg="del">
          <ac:chgData name="Mohd Salman" userId="a1cce0b1-7b4d-46cd-ad12-0959f4eb6fdb" providerId="ADAL" clId="{CA34C01C-63A1-48A1-BCBA-33BDBC9D96B7}" dt="2023-02-03T04:48:28.523" v="1315" actId="478"/>
          <ac:spMkLst>
            <pc:docMk/>
            <pc:sldMk cId="660924252" sldId="267"/>
            <ac:spMk id="2" creationId="{41CD1E85-E45F-AC2D-047C-505EB2F754AF}"/>
          </ac:spMkLst>
        </pc:spChg>
        <pc:spChg chg="del">
          <ac:chgData name="Mohd Salman" userId="a1cce0b1-7b4d-46cd-ad12-0959f4eb6fdb" providerId="ADAL" clId="{CA34C01C-63A1-48A1-BCBA-33BDBC9D96B7}" dt="2023-02-03T04:48:28.523" v="1315" actId="478"/>
          <ac:spMkLst>
            <pc:docMk/>
            <pc:sldMk cId="660924252" sldId="267"/>
            <ac:spMk id="3" creationId="{D371329E-222E-3FFC-AEAF-E1233F2D617D}"/>
          </ac:spMkLst>
        </pc:spChg>
        <pc:spChg chg="del mod">
          <ac:chgData name="Mohd Salman" userId="a1cce0b1-7b4d-46cd-ad12-0959f4eb6fdb" providerId="ADAL" clId="{CA34C01C-63A1-48A1-BCBA-33BDBC9D96B7}" dt="2023-02-03T04:48:31.464" v="1318" actId="478"/>
          <ac:spMkLst>
            <pc:docMk/>
            <pc:sldMk cId="660924252" sldId="267"/>
            <ac:spMk id="7" creationId="{D67680FB-A3BC-CADF-E80E-C4ED741ABBFC}"/>
          </ac:spMkLst>
        </pc:spChg>
        <pc:spChg chg="del mod">
          <ac:chgData name="Mohd Salman" userId="a1cce0b1-7b4d-46cd-ad12-0959f4eb6fdb" providerId="ADAL" clId="{CA34C01C-63A1-48A1-BCBA-33BDBC9D96B7}" dt="2023-02-03T04:48:33.198" v="1319" actId="21"/>
          <ac:spMkLst>
            <pc:docMk/>
            <pc:sldMk cId="660924252" sldId="267"/>
            <ac:spMk id="8" creationId="{BF14CE3B-BFC5-FE96-7554-9384E93280DB}"/>
          </ac:spMkLst>
        </pc:spChg>
        <pc:spChg chg="del mod">
          <ac:chgData name="Mohd Salman" userId="a1cce0b1-7b4d-46cd-ad12-0959f4eb6fdb" providerId="ADAL" clId="{CA34C01C-63A1-48A1-BCBA-33BDBC9D96B7}" dt="2023-02-03T04:48:33.198" v="1319" actId="21"/>
          <ac:spMkLst>
            <pc:docMk/>
            <pc:sldMk cId="660924252" sldId="267"/>
            <ac:spMk id="9" creationId="{F92D7E5A-96BB-91DC-A3D3-282A93118AE2}"/>
          </ac:spMkLst>
        </pc:spChg>
        <pc:spChg chg="del mod">
          <ac:chgData name="Mohd Salman" userId="a1cce0b1-7b4d-46cd-ad12-0959f4eb6fdb" providerId="ADAL" clId="{CA34C01C-63A1-48A1-BCBA-33BDBC9D96B7}" dt="2023-02-03T04:48:33.198" v="1319" actId="21"/>
          <ac:spMkLst>
            <pc:docMk/>
            <pc:sldMk cId="660924252" sldId="267"/>
            <ac:spMk id="10" creationId="{5821EA44-4281-3812-5057-9986D89E20F6}"/>
          </ac:spMkLst>
        </pc:spChg>
        <pc:spChg chg="del mod">
          <ac:chgData name="Mohd Salman" userId="a1cce0b1-7b4d-46cd-ad12-0959f4eb6fdb" providerId="ADAL" clId="{CA34C01C-63A1-48A1-BCBA-33BDBC9D96B7}" dt="2023-02-03T04:48:33.198" v="1319" actId="21"/>
          <ac:spMkLst>
            <pc:docMk/>
            <pc:sldMk cId="660924252" sldId="267"/>
            <ac:spMk id="11" creationId="{0CAC52E8-6FF9-ECB3-E930-B09CBCC3C2DB}"/>
          </ac:spMkLst>
        </pc:spChg>
        <pc:spChg chg="del mod">
          <ac:chgData name="Mohd Salman" userId="a1cce0b1-7b4d-46cd-ad12-0959f4eb6fdb" providerId="ADAL" clId="{CA34C01C-63A1-48A1-BCBA-33BDBC9D96B7}" dt="2023-02-03T04:48:33.198" v="1319" actId="21"/>
          <ac:spMkLst>
            <pc:docMk/>
            <pc:sldMk cId="660924252" sldId="267"/>
            <ac:spMk id="12" creationId="{5A91DA14-0587-FC86-A9DF-A3790F26BB2C}"/>
          </ac:spMkLst>
        </pc:spChg>
        <pc:spChg chg="del mod">
          <ac:chgData name="Mohd Salman" userId="a1cce0b1-7b4d-46cd-ad12-0959f4eb6fdb" providerId="ADAL" clId="{CA34C01C-63A1-48A1-BCBA-33BDBC9D96B7}" dt="2023-02-03T04:48:33.198" v="1319" actId="21"/>
          <ac:spMkLst>
            <pc:docMk/>
            <pc:sldMk cId="660924252" sldId="267"/>
            <ac:spMk id="13" creationId="{66428D61-B265-9F37-397C-AD97B2073438}"/>
          </ac:spMkLst>
        </pc:spChg>
        <pc:spChg chg="del mod">
          <ac:chgData name="Mohd Salman" userId="a1cce0b1-7b4d-46cd-ad12-0959f4eb6fdb" providerId="ADAL" clId="{CA34C01C-63A1-48A1-BCBA-33BDBC9D96B7}" dt="2023-02-03T04:48:33.198" v="1319" actId="21"/>
          <ac:spMkLst>
            <pc:docMk/>
            <pc:sldMk cId="660924252" sldId="267"/>
            <ac:spMk id="14" creationId="{96269E92-6A7B-0511-889D-602334F97ECB}"/>
          </ac:spMkLst>
        </pc:spChg>
        <pc:spChg chg="del mod">
          <ac:chgData name="Mohd Salman" userId="a1cce0b1-7b4d-46cd-ad12-0959f4eb6fdb" providerId="ADAL" clId="{CA34C01C-63A1-48A1-BCBA-33BDBC9D96B7}" dt="2023-02-03T04:48:33.198" v="1319" actId="21"/>
          <ac:spMkLst>
            <pc:docMk/>
            <pc:sldMk cId="660924252" sldId="267"/>
            <ac:spMk id="15" creationId="{DF11FFFB-226A-8FFE-D3AE-34ECA7AEC6DD}"/>
          </ac:spMkLst>
        </pc:spChg>
        <pc:spChg chg="del mod">
          <ac:chgData name="Mohd Salman" userId="a1cce0b1-7b4d-46cd-ad12-0959f4eb6fdb" providerId="ADAL" clId="{CA34C01C-63A1-48A1-BCBA-33BDBC9D96B7}" dt="2023-02-03T04:48:31.464" v="1318" actId="478"/>
          <ac:spMkLst>
            <pc:docMk/>
            <pc:sldMk cId="660924252" sldId="267"/>
            <ac:spMk id="16" creationId="{4AC23E39-A87E-972A-DCA0-7932375BB4E8}"/>
          </ac:spMkLst>
        </pc:spChg>
        <pc:spChg chg="del mod">
          <ac:chgData name="Mohd Salman" userId="a1cce0b1-7b4d-46cd-ad12-0959f4eb6fdb" providerId="ADAL" clId="{CA34C01C-63A1-48A1-BCBA-33BDBC9D96B7}" dt="2023-02-03T04:48:31.464" v="1318" actId="478"/>
          <ac:spMkLst>
            <pc:docMk/>
            <pc:sldMk cId="660924252" sldId="267"/>
            <ac:spMk id="17" creationId="{5B202F50-7C1F-A479-8591-3213E0904017}"/>
          </ac:spMkLst>
        </pc:spChg>
        <pc:spChg chg="del mod">
          <ac:chgData name="Mohd Salman" userId="a1cce0b1-7b4d-46cd-ad12-0959f4eb6fdb" providerId="ADAL" clId="{CA34C01C-63A1-48A1-BCBA-33BDBC9D96B7}" dt="2023-02-03T04:48:31.464" v="1318" actId="478"/>
          <ac:spMkLst>
            <pc:docMk/>
            <pc:sldMk cId="660924252" sldId="267"/>
            <ac:spMk id="18" creationId="{6BF56D94-D585-22B5-B96E-2C7690EA2377}"/>
          </ac:spMkLst>
        </pc:spChg>
        <pc:spChg chg="del mod">
          <ac:chgData name="Mohd Salman" userId="a1cce0b1-7b4d-46cd-ad12-0959f4eb6fdb" providerId="ADAL" clId="{CA34C01C-63A1-48A1-BCBA-33BDBC9D96B7}" dt="2023-02-03T04:48:31.464" v="1318" actId="478"/>
          <ac:spMkLst>
            <pc:docMk/>
            <pc:sldMk cId="660924252" sldId="267"/>
            <ac:spMk id="19" creationId="{7AD2324E-0B20-77F7-C47E-097AF2AB5C3B}"/>
          </ac:spMkLst>
        </pc:spChg>
        <pc:spChg chg="del mod">
          <ac:chgData name="Mohd Salman" userId="a1cce0b1-7b4d-46cd-ad12-0959f4eb6fdb" providerId="ADAL" clId="{CA34C01C-63A1-48A1-BCBA-33BDBC9D96B7}" dt="2023-02-03T04:48:31.464" v="1318" actId="478"/>
          <ac:spMkLst>
            <pc:docMk/>
            <pc:sldMk cId="660924252" sldId="267"/>
            <ac:spMk id="20" creationId="{80887F91-44F1-6E2E-56E5-C025E654FCDE}"/>
          </ac:spMkLst>
        </pc:spChg>
        <pc:spChg chg="del mod">
          <ac:chgData name="Mohd Salman" userId="a1cce0b1-7b4d-46cd-ad12-0959f4eb6fdb" providerId="ADAL" clId="{CA34C01C-63A1-48A1-BCBA-33BDBC9D96B7}" dt="2023-02-03T04:48:31.464" v="1318" actId="478"/>
          <ac:spMkLst>
            <pc:docMk/>
            <pc:sldMk cId="660924252" sldId="267"/>
            <ac:spMk id="21" creationId="{851E25CD-868D-84DF-4C52-ED1696E74EEA}"/>
          </ac:spMkLst>
        </pc:spChg>
        <pc:spChg chg="del mod">
          <ac:chgData name="Mohd Salman" userId="a1cce0b1-7b4d-46cd-ad12-0959f4eb6fdb" providerId="ADAL" clId="{CA34C01C-63A1-48A1-BCBA-33BDBC9D96B7}" dt="2023-02-03T04:48:31.464" v="1318" actId="478"/>
          <ac:spMkLst>
            <pc:docMk/>
            <pc:sldMk cId="660924252" sldId="267"/>
            <ac:spMk id="22" creationId="{12D07D3C-54BA-819C-798C-EEC945635CCB}"/>
          </ac:spMkLst>
        </pc:spChg>
        <pc:spChg chg="del mod">
          <ac:chgData name="Mohd Salman" userId="a1cce0b1-7b4d-46cd-ad12-0959f4eb6fdb" providerId="ADAL" clId="{CA34C01C-63A1-48A1-BCBA-33BDBC9D96B7}" dt="2023-02-03T04:48:31.464" v="1318" actId="478"/>
          <ac:spMkLst>
            <pc:docMk/>
            <pc:sldMk cId="660924252" sldId="267"/>
            <ac:spMk id="23" creationId="{C32C8E88-5720-69C8-05D9-5C0E3AD3B8E6}"/>
          </ac:spMkLst>
        </pc:spChg>
        <pc:grpChg chg="del mod">
          <ac:chgData name="Mohd Salman" userId="a1cce0b1-7b4d-46cd-ad12-0959f4eb6fdb" providerId="ADAL" clId="{CA34C01C-63A1-48A1-BCBA-33BDBC9D96B7}" dt="2023-02-03T04:48:29.855" v="1317" actId="27803"/>
          <ac:grpSpMkLst>
            <pc:docMk/>
            <pc:sldMk cId="660924252" sldId="267"/>
            <ac:grpSpMk id="6" creationId="{D2CB0721-4810-4FEE-D5F8-5929F33495B6}"/>
          </ac:grpSpMkLst>
        </pc:grpChg>
        <pc:picChg chg="add del">
          <ac:chgData name="Mohd Salman" userId="a1cce0b1-7b4d-46cd-ad12-0959f4eb6fdb" providerId="ADAL" clId="{CA34C01C-63A1-48A1-BCBA-33BDBC9D96B7}" dt="2023-02-03T04:48:29.855" v="1317" actId="27803"/>
          <ac:picMkLst>
            <pc:docMk/>
            <pc:sldMk cId="660924252" sldId="267"/>
            <ac:picMk id="5" creationId="{595D0BD0-FBFA-B6CE-4660-998B26AE485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57FA13-B5F5-470A-AE37-6474FF4E8C73}" type="datetimeFigureOut">
              <a:rPr lang="en-IN" smtClean="0"/>
              <a:t>03-09-2024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72CB52-E260-4FE4-97C2-D5D1885523D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385209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5B2AEA7-D76F-7431-5DD8-F29313C5AD4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318602 h 6858000"/>
              <a:gd name="connsiteX3" fmla="*/ 5074649 w 6096000"/>
              <a:gd name="connsiteY3" fmla="*/ 1318602 h 6858000"/>
              <a:gd name="connsiteX4" fmla="*/ 5074649 w 6096000"/>
              <a:gd name="connsiteY4" fmla="*/ 3292011 h 6858000"/>
              <a:gd name="connsiteX5" fmla="*/ 6096000 w 6096000"/>
              <a:gd name="connsiteY5" fmla="*/ 3292011 h 6858000"/>
              <a:gd name="connsiteX6" fmla="*/ 6096000 w 6096000"/>
              <a:gd name="connsiteY6" fmla="*/ 6858000 h 6858000"/>
              <a:gd name="connsiteX7" fmla="*/ 0 w 6096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1318602"/>
                </a:lnTo>
                <a:lnTo>
                  <a:pt x="5074649" y="1318602"/>
                </a:lnTo>
                <a:lnTo>
                  <a:pt x="5074649" y="3292011"/>
                </a:lnTo>
                <a:lnTo>
                  <a:pt x="6096000" y="3292011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endParaRPr lang="en-IN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26167BB-BCA9-B392-06C1-2C00D2AB8E94}"/>
              </a:ext>
            </a:extLst>
          </p:cNvPr>
          <p:cNvSpPr/>
          <p:nvPr userDrawn="1"/>
        </p:nvSpPr>
        <p:spPr>
          <a:xfrm>
            <a:off x="5074649" y="1318602"/>
            <a:ext cx="6192889" cy="1973409"/>
          </a:xfrm>
          <a:prstGeom prst="rect">
            <a:avLst/>
          </a:prstGeom>
          <a:solidFill>
            <a:srgbClr val="F4D8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00" rtlCol="0" anchor="ctr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9591A820-CFFF-2561-6A04-3C49995E7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2100" y="1448313"/>
            <a:ext cx="5597986" cy="1713988"/>
          </a:xfrm>
        </p:spPr>
        <p:txBody>
          <a:bodyPr>
            <a:no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975AC166-71EC-9519-4FC0-73960B36228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05925" y="3494980"/>
            <a:ext cx="4464161" cy="894139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400"/>
            </a:lvl1pPr>
          </a:lstStyle>
          <a:p>
            <a:pPr lvl="0"/>
            <a:r>
              <a:rPr lang="en-US" dirty="0"/>
              <a:t>Click to edit </a:t>
            </a:r>
          </a:p>
          <a:p>
            <a:pPr lvl="0"/>
            <a:r>
              <a:rPr lang="en-US" dirty="0"/>
              <a:t>Master text styles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A12F7E43-7FF3-6BBB-25E6-A45CC52ACA8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5925" y="4856560"/>
            <a:ext cx="4464161" cy="436892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1400" spc="300"/>
            </a:lvl1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91749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33614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rgbClr val="D5C9CE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C9F30A3-33F6-7EA7-2BAD-01A4182D97C7}"/>
              </a:ext>
            </a:extLst>
          </p:cNvPr>
          <p:cNvSpPr/>
          <p:nvPr userDrawn="1"/>
        </p:nvSpPr>
        <p:spPr>
          <a:xfrm>
            <a:off x="4434177" y="-12049"/>
            <a:ext cx="4578849" cy="35398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2AF657-1D4A-5638-1A52-67BDF1F7A6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4309" y="679895"/>
            <a:ext cx="4142479" cy="1758506"/>
          </a:xfrm>
        </p:spPr>
        <p:txBody>
          <a:bodyPr>
            <a:noAutofit/>
          </a:bodyPr>
          <a:lstStyle>
            <a:lvl1pPr>
              <a:defRPr sz="5400"/>
            </a:lvl1pPr>
          </a:lstStyle>
          <a:p>
            <a:r>
              <a:rPr lang="en-US" dirty="0"/>
              <a:t>Click to add title</a:t>
            </a:r>
            <a:endParaRPr lang="en-IN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14DD499-8D66-4C94-329D-F6B9EBBB85B2}"/>
              </a:ext>
            </a:extLst>
          </p:cNvPr>
          <p:cNvCxnSpPr>
            <a:cxnSpLocks/>
          </p:cNvCxnSpPr>
          <p:nvPr/>
        </p:nvCxnSpPr>
        <p:spPr>
          <a:xfrm>
            <a:off x="1527175" y="3534179"/>
            <a:ext cx="35972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B2A4426-FE7D-FE55-D8EB-7E9C82C1DF35}"/>
              </a:ext>
            </a:extLst>
          </p:cNvPr>
          <p:cNvCxnSpPr>
            <a:cxnSpLocks/>
          </p:cNvCxnSpPr>
          <p:nvPr/>
        </p:nvCxnSpPr>
        <p:spPr>
          <a:xfrm>
            <a:off x="1527175" y="4116129"/>
            <a:ext cx="35972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F36AE92-5DC2-DA74-CB88-D31BDE2F1B72}"/>
              </a:ext>
            </a:extLst>
          </p:cNvPr>
          <p:cNvCxnSpPr>
            <a:cxnSpLocks/>
          </p:cNvCxnSpPr>
          <p:nvPr/>
        </p:nvCxnSpPr>
        <p:spPr>
          <a:xfrm>
            <a:off x="1527175" y="4698079"/>
            <a:ext cx="35972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0B1D530-C45F-DB42-85B6-438209EC1144}"/>
              </a:ext>
            </a:extLst>
          </p:cNvPr>
          <p:cNvCxnSpPr>
            <a:cxnSpLocks/>
          </p:cNvCxnSpPr>
          <p:nvPr/>
        </p:nvCxnSpPr>
        <p:spPr>
          <a:xfrm>
            <a:off x="1527175" y="5280029"/>
            <a:ext cx="35972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9">
            <a:extLst>
              <a:ext uri="{FF2B5EF4-FFF2-40B4-BE49-F238E27FC236}">
                <a16:creationId xmlns:a16="http://schemas.microsoft.com/office/drawing/2014/main" id="{4E6389E4-7E41-FB62-F1C8-7242F1B91DD2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1449534" y="5363504"/>
            <a:ext cx="2956212" cy="414996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1400" spc="0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26" name="Text Placeholder 19">
            <a:extLst>
              <a:ext uri="{FF2B5EF4-FFF2-40B4-BE49-F238E27FC236}">
                <a16:creationId xmlns:a16="http://schemas.microsoft.com/office/drawing/2014/main" id="{49522256-C1E0-96CC-78DE-88C5E01962F5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4495800" y="5363504"/>
            <a:ext cx="628650" cy="414996"/>
          </a:xfrm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400" spc="0"/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27" name="Text Placeholder 19">
            <a:extLst>
              <a:ext uri="{FF2B5EF4-FFF2-40B4-BE49-F238E27FC236}">
                <a16:creationId xmlns:a16="http://schemas.microsoft.com/office/drawing/2014/main" id="{60A8026C-DC94-A46A-BA42-D90C4B04EA0C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1449534" y="4781556"/>
            <a:ext cx="2956212" cy="414996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1400" spc="0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28" name="Text Placeholder 19">
            <a:extLst>
              <a:ext uri="{FF2B5EF4-FFF2-40B4-BE49-F238E27FC236}">
                <a16:creationId xmlns:a16="http://schemas.microsoft.com/office/drawing/2014/main" id="{F99E6AD4-9830-B04D-8FD1-7FA39A53D3DB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4495800" y="4781556"/>
            <a:ext cx="628650" cy="414996"/>
          </a:xfrm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400" spc="0"/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29" name="Text Placeholder 19">
            <a:extLst>
              <a:ext uri="{FF2B5EF4-FFF2-40B4-BE49-F238E27FC236}">
                <a16:creationId xmlns:a16="http://schemas.microsoft.com/office/drawing/2014/main" id="{05BF1D6A-715A-3535-9F32-9E67F17387FC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1449534" y="4202270"/>
            <a:ext cx="2956212" cy="414996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1400" spc="0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0" name="Text Placeholder 19">
            <a:extLst>
              <a:ext uri="{FF2B5EF4-FFF2-40B4-BE49-F238E27FC236}">
                <a16:creationId xmlns:a16="http://schemas.microsoft.com/office/drawing/2014/main" id="{A2BA7562-B3A8-40DE-06C7-BB2E409EE74C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4495800" y="4202270"/>
            <a:ext cx="628650" cy="414996"/>
          </a:xfrm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400" spc="0"/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31" name="Text Placeholder 19">
            <a:extLst>
              <a:ext uri="{FF2B5EF4-FFF2-40B4-BE49-F238E27FC236}">
                <a16:creationId xmlns:a16="http://schemas.microsoft.com/office/drawing/2014/main" id="{2E031E78-3CF8-76EF-1DDE-13741B6246D2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1449534" y="3617656"/>
            <a:ext cx="2956212" cy="414996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1400" spc="0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2" name="Text Placeholder 19">
            <a:extLst>
              <a:ext uri="{FF2B5EF4-FFF2-40B4-BE49-F238E27FC236}">
                <a16:creationId xmlns:a16="http://schemas.microsoft.com/office/drawing/2014/main" id="{46A10943-24E1-8DE3-8BCA-8047584AAD25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4495800" y="3617656"/>
            <a:ext cx="628650" cy="414996"/>
          </a:xfrm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400" spc="0"/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33" name="Text Placeholder 19">
            <a:extLst>
              <a:ext uri="{FF2B5EF4-FFF2-40B4-BE49-F238E27FC236}">
                <a16:creationId xmlns:a16="http://schemas.microsoft.com/office/drawing/2014/main" id="{D010E0D0-E9A8-206C-0DE4-BF7D7990E0E7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1449534" y="3035706"/>
            <a:ext cx="2956212" cy="414996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1400" spc="0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4" name="Text Placeholder 19">
            <a:extLst>
              <a:ext uri="{FF2B5EF4-FFF2-40B4-BE49-F238E27FC236}">
                <a16:creationId xmlns:a16="http://schemas.microsoft.com/office/drawing/2014/main" id="{7619C8B9-88F1-0352-9076-7551713CB9C6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4495800" y="3035706"/>
            <a:ext cx="628650" cy="414996"/>
          </a:xfrm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400" spc="0"/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FE1F3D8-BC7A-B3A9-490E-8341402930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2228099"/>
            <a:ext cx="6096000" cy="46299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875630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4402E1B-9D12-7FC8-93B9-67784A11159F}"/>
              </a:ext>
            </a:extLst>
          </p:cNvPr>
          <p:cNvSpPr/>
          <p:nvPr userDrawn="1"/>
        </p:nvSpPr>
        <p:spPr>
          <a:xfrm>
            <a:off x="1" y="3020602"/>
            <a:ext cx="9287838" cy="3837398"/>
          </a:xfrm>
          <a:prstGeom prst="rect">
            <a:avLst/>
          </a:prstGeom>
          <a:solidFill>
            <a:srgbClr val="F4D8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2AF657-1D4A-5638-1A52-67BDF1F7A6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71900" y="842996"/>
            <a:ext cx="4385143" cy="1758506"/>
          </a:xfrm>
        </p:spPr>
        <p:txBody>
          <a:bodyPr>
            <a:noAutofit/>
          </a:bodyPr>
          <a:lstStyle>
            <a:lvl1pPr>
              <a:defRPr sz="5400"/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add title</a:t>
            </a:r>
            <a:endParaRPr lang="en-IN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248BB40-F87B-6C12-1E8A-7C9A4855304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5325" y="549274"/>
            <a:ext cx="4205817" cy="63087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endParaRPr lang="en-IN"/>
          </a:p>
        </p:txBody>
      </p:sp>
      <p:sp>
        <p:nvSpPr>
          <p:cNvPr id="10" name="Text Placeholder 19">
            <a:extLst>
              <a:ext uri="{FF2B5EF4-FFF2-40B4-BE49-F238E27FC236}">
                <a16:creationId xmlns:a16="http://schemas.microsoft.com/office/drawing/2014/main" id="{C2378C86-A8AD-A935-827A-230EF24DAC4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90402" y="3739196"/>
            <a:ext cx="3488497" cy="2674304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200" spc="0"/>
            </a:lvl1pPr>
          </a:lstStyle>
          <a:p>
            <a:pPr lvl="0"/>
            <a:r>
              <a:rPr lang="en-US" dirty="0"/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2384290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7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sion &amp; Vis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0EAC4C7-8BF8-662D-3B1F-0C79317C5A93}"/>
              </a:ext>
            </a:extLst>
          </p:cNvPr>
          <p:cNvSpPr/>
          <p:nvPr userDrawn="1"/>
        </p:nvSpPr>
        <p:spPr>
          <a:xfrm>
            <a:off x="4900773" y="0"/>
            <a:ext cx="7291227" cy="6858000"/>
          </a:xfrm>
          <a:prstGeom prst="rect">
            <a:avLst/>
          </a:prstGeom>
          <a:solidFill>
            <a:srgbClr val="C8E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2AF657-1D4A-5638-1A52-67BDF1F7A6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3190" y="652746"/>
            <a:ext cx="3924728" cy="2001554"/>
          </a:xfrm>
        </p:spPr>
        <p:txBody>
          <a:bodyPr>
            <a:noAutofit/>
          </a:bodyPr>
          <a:lstStyle>
            <a:lvl1pPr>
              <a:defRPr sz="5400"/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add title</a:t>
            </a:r>
            <a:endParaRPr lang="en-IN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1F2884-0B4B-DABE-FC3A-CC8F5B2B48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85888" y="4241064"/>
            <a:ext cx="3915254" cy="26169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endParaRPr lang="en-IN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A621B5C-591A-22EE-777D-D108E543F1D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541447" y="1387008"/>
            <a:ext cx="3650551" cy="547098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endParaRPr lang="en-IN"/>
          </a:p>
        </p:txBody>
      </p:sp>
      <p:sp>
        <p:nvSpPr>
          <p:cNvPr id="16" name="Text Placeholder 19">
            <a:extLst>
              <a:ext uri="{FF2B5EF4-FFF2-40B4-BE49-F238E27FC236}">
                <a16:creationId xmlns:a16="http://schemas.microsoft.com/office/drawing/2014/main" id="{C3E92E76-77B5-2530-BA64-133B4EC2A24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34062" y="1563255"/>
            <a:ext cx="2858593" cy="550740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800" b="1" spc="0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17" name="Text Placeholder 19">
            <a:extLst>
              <a:ext uri="{FF2B5EF4-FFF2-40B4-BE49-F238E27FC236}">
                <a16:creationId xmlns:a16="http://schemas.microsoft.com/office/drawing/2014/main" id="{E302923C-6E25-91CD-F59C-B08E38C005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34062" y="2165181"/>
            <a:ext cx="2858593" cy="1439309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400" spc="0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18" name="Text Placeholder 19">
            <a:extLst>
              <a:ext uri="{FF2B5EF4-FFF2-40B4-BE49-F238E27FC236}">
                <a16:creationId xmlns:a16="http://schemas.microsoft.com/office/drawing/2014/main" id="{A50B5FE1-17AB-EA57-DD92-680D04257A8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34062" y="4241064"/>
            <a:ext cx="2858593" cy="550740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800" b="1" spc="0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19" name="Text Placeholder 19">
            <a:extLst>
              <a:ext uri="{FF2B5EF4-FFF2-40B4-BE49-F238E27FC236}">
                <a16:creationId xmlns:a16="http://schemas.microsoft.com/office/drawing/2014/main" id="{40C27383-D011-818A-84B3-39B571A6ED5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34062" y="4842990"/>
            <a:ext cx="2858593" cy="1439309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400" spc="0"/>
            </a:lvl1pPr>
          </a:lstStyle>
          <a:p>
            <a:pPr lvl="0"/>
            <a:r>
              <a:rPr lang="en-US" dirty="0"/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5101762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7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ble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35728C2-1198-4D22-26D9-6F99D9F9FA04}"/>
              </a:ext>
            </a:extLst>
          </p:cNvPr>
          <p:cNvSpPr/>
          <p:nvPr userDrawn="1"/>
        </p:nvSpPr>
        <p:spPr>
          <a:xfrm>
            <a:off x="0" y="0"/>
            <a:ext cx="2784297" cy="6858000"/>
          </a:xfrm>
          <a:prstGeom prst="rect">
            <a:avLst/>
          </a:prstGeom>
          <a:solidFill>
            <a:srgbClr val="D5C9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94349F-AD3D-868E-D56D-55705B54C45D}"/>
              </a:ext>
            </a:extLst>
          </p:cNvPr>
          <p:cNvSpPr/>
          <p:nvPr userDrawn="1"/>
        </p:nvSpPr>
        <p:spPr>
          <a:xfrm>
            <a:off x="3657987" y="2575945"/>
            <a:ext cx="631658" cy="631658"/>
          </a:xfrm>
          <a:prstGeom prst="rect">
            <a:avLst/>
          </a:prstGeom>
          <a:solidFill>
            <a:srgbClr val="B7B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E578056-986F-4AE3-99C3-27B1DF162C92}"/>
              </a:ext>
            </a:extLst>
          </p:cNvPr>
          <p:cNvSpPr/>
          <p:nvPr userDrawn="1"/>
        </p:nvSpPr>
        <p:spPr>
          <a:xfrm>
            <a:off x="7887087" y="2575945"/>
            <a:ext cx="631658" cy="631658"/>
          </a:xfrm>
          <a:prstGeom prst="rect">
            <a:avLst/>
          </a:prstGeom>
          <a:solidFill>
            <a:srgbClr val="B7B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B86BF13-5CE0-E6DA-8E66-5483DC2321DD}"/>
              </a:ext>
            </a:extLst>
          </p:cNvPr>
          <p:cNvSpPr/>
          <p:nvPr userDrawn="1"/>
        </p:nvSpPr>
        <p:spPr>
          <a:xfrm>
            <a:off x="3657987" y="4799315"/>
            <a:ext cx="631658" cy="631658"/>
          </a:xfrm>
          <a:prstGeom prst="rect">
            <a:avLst/>
          </a:prstGeom>
          <a:solidFill>
            <a:srgbClr val="B7B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CCC8ADE-D4F2-C2DA-7F15-E9237B64FD4F}"/>
              </a:ext>
            </a:extLst>
          </p:cNvPr>
          <p:cNvSpPr/>
          <p:nvPr userDrawn="1"/>
        </p:nvSpPr>
        <p:spPr>
          <a:xfrm>
            <a:off x="7887087" y="4799315"/>
            <a:ext cx="631658" cy="631658"/>
          </a:xfrm>
          <a:prstGeom prst="rect">
            <a:avLst/>
          </a:prstGeom>
          <a:solidFill>
            <a:srgbClr val="B7B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2AF657-1D4A-5638-1A52-67BDF1F7A6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5012" y="760483"/>
            <a:ext cx="10260388" cy="1169917"/>
          </a:xfrm>
        </p:spPr>
        <p:txBody>
          <a:bodyPr anchor="t">
            <a:noAutofit/>
          </a:bodyPr>
          <a:lstStyle>
            <a:lvl1pPr>
              <a:defRPr sz="5400"/>
            </a:lvl1pPr>
          </a:lstStyle>
          <a:p>
            <a:r>
              <a:rPr lang="en-US" dirty="0"/>
              <a:t>Click to add title</a:t>
            </a:r>
            <a:endParaRPr lang="en-IN" dirty="0"/>
          </a:p>
        </p:txBody>
      </p:sp>
      <p:sp>
        <p:nvSpPr>
          <p:cNvPr id="42" name="Text Placeholder 19">
            <a:extLst>
              <a:ext uri="{FF2B5EF4-FFF2-40B4-BE49-F238E27FC236}">
                <a16:creationId xmlns:a16="http://schemas.microsoft.com/office/drawing/2014/main" id="{CC55CD7B-A566-84D7-3E5B-9879829D179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75155" y="2429158"/>
            <a:ext cx="2858593" cy="466611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1800" b="1" spc="0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3" name="Text Placeholder 19">
            <a:extLst>
              <a:ext uri="{FF2B5EF4-FFF2-40B4-BE49-F238E27FC236}">
                <a16:creationId xmlns:a16="http://schemas.microsoft.com/office/drawing/2014/main" id="{3437BF76-15F2-6587-5B81-FAFD9B50A56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75155" y="2946956"/>
            <a:ext cx="2858593" cy="1070857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200" spc="0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4" name="Text Placeholder 19">
            <a:extLst>
              <a:ext uri="{FF2B5EF4-FFF2-40B4-BE49-F238E27FC236}">
                <a16:creationId xmlns:a16="http://schemas.microsoft.com/office/drawing/2014/main" id="{B6FB42BD-F8C5-9AEE-417E-DC2BE5F6F77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601149" y="2429158"/>
            <a:ext cx="2858593" cy="466611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1800" b="1" spc="0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5" name="Text Placeholder 19">
            <a:extLst>
              <a:ext uri="{FF2B5EF4-FFF2-40B4-BE49-F238E27FC236}">
                <a16:creationId xmlns:a16="http://schemas.microsoft.com/office/drawing/2014/main" id="{23B417E5-2FF3-8D59-D3C5-05D26C503C5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601149" y="2946956"/>
            <a:ext cx="2858593" cy="1070857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200" spc="0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6" name="Text Placeholder 19">
            <a:extLst>
              <a:ext uri="{FF2B5EF4-FFF2-40B4-BE49-F238E27FC236}">
                <a16:creationId xmlns:a16="http://schemas.microsoft.com/office/drawing/2014/main" id="{4B343C98-BCF9-CF98-95B7-0776A70FB9A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375155" y="4671922"/>
            <a:ext cx="2858593" cy="466611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1800" b="1" spc="0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7" name="Text Placeholder 19">
            <a:extLst>
              <a:ext uri="{FF2B5EF4-FFF2-40B4-BE49-F238E27FC236}">
                <a16:creationId xmlns:a16="http://schemas.microsoft.com/office/drawing/2014/main" id="{042CA9F0-BEF1-79FC-C802-9E92C562445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375155" y="5189720"/>
            <a:ext cx="2858593" cy="1070857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200" spc="0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8" name="Text Placeholder 19">
            <a:extLst>
              <a:ext uri="{FF2B5EF4-FFF2-40B4-BE49-F238E27FC236}">
                <a16:creationId xmlns:a16="http://schemas.microsoft.com/office/drawing/2014/main" id="{22D5C5EB-E99F-0D89-B9E9-3D4E4A63BF6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601149" y="4671922"/>
            <a:ext cx="2858593" cy="466611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1800" b="1" spc="0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9" name="Text Placeholder 19">
            <a:extLst>
              <a:ext uri="{FF2B5EF4-FFF2-40B4-BE49-F238E27FC236}">
                <a16:creationId xmlns:a16="http://schemas.microsoft.com/office/drawing/2014/main" id="{A9B2ECD8-A735-0058-9CFD-ABA99121BE1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01149" y="5189720"/>
            <a:ext cx="2858593" cy="1070857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200" spc="0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088AB138-5936-276E-B1CB-05D77871126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752590" y="2670548"/>
            <a:ext cx="442452" cy="442452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Icon</a:t>
            </a:r>
            <a:endParaRPr lang="en-IN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48E66EF2-6BB9-5B83-DC77-A58F20D08021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7981690" y="2670548"/>
            <a:ext cx="442452" cy="442452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Icon</a:t>
            </a:r>
            <a:endParaRPr lang="en-IN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1EC8D53C-680C-184F-1E62-29E393256C1A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3752590" y="4893918"/>
            <a:ext cx="442452" cy="442452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Icon</a:t>
            </a:r>
            <a:endParaRPr lang="en-IN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B33A0FE-11A7-AE97-C48A-E409E9EA1EB1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7981690" y="4893918"/>
            <a:ext cx="442452" cy="442452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Icon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6954171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7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u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AF657-1D4A-5638-1A52-67BDF1F7A6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5806" y="760483"/>
            <a:ext cx="10260388" cy="1169917"/>
          </a:xfrm>
        </p:spPr>
        <p:txBody>
          <a:bodyPr anchor="t">
            <a:noAutofit/>
          </a:bodyPr>
          <a:lstStyle>
            <a:lvl1pPr algn="ctr">
              <a:defRPr sz="5400"/>
            </a:lvl1pPr>
          </a:lstStyle>
          <a:p>
            <a:r>
              <a:rPr lang="en-US" dirty="0"/>
              <a:t>Click to add title</a:t>
            </a:r>
            <a:endParaRPr lang="en-IN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8AE33A7-6418-7514-E0F7-DF82B61B0024}"/>
              </a:ext>
            </a:extLst>
          </p:cNvPr>
          <p:cNvSpPr/>
          <p:nvPr userDrawn="1"/>
        </p:nvSpPr>
        <p:spPr>
          <a:xfrm>
            <a:off x="0" y="3263900"/>
            <a:ext cx="12192000" cy="3594100"/>
          </a:xfrm>
          <a:prstGeom prst="rect">
            <a:avLst/>
          </a:prstGeom>
          <a:solidFill>
            <a:srgbClr val="C8E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EDB0EEA-94C7-D095-A486-78B7582CD390}"/>
              </a:ext>
            </a:extLst>
          </p:cNvPr>
          <p:cNvSpPr/>
          <p:nvPr userDrawn="1"/>
        </p:nvSpPr>
        <p:spPr>
          <a:xfrm>
            <a:off x="1746210" y="2948071"/>
            <a:ext cx="631658" cy="6316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BDD6421-E021-74DF-2C86-6EF64B69B1C6}"/>
              </a:ext>
            </a:extLst>
          </p:cNvPr>
          <p:cNvSpPr/>
          <p:nvPr userDrawn="1"/>
        </p:nvSpPr>
        <p:spPr>
          <a:xfrm>
            <a:off x="4435517" y="2948071"/>
            <a:ext cx="631658" cy="6316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788A851-6D67-D6F5-BEFD-9E3C603486AA}"/>
              </a:ext>
            </a:extLst>
          </p:cNvPr>
          <p:cNvSpPr/>
          <p:nvPr userDrawn="1"/>
        </p:nvSpPr>
        <p:spPr>
          <a:xfrm>
            <a:off x="7124824" y="2948071"/>
            <a:ext cx="631658" cy="6316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C06F7EB-1506-E041-3F26-483D1B0BFCEE}"/>
              </a:ext>
            </a:extLst>
          </p:cNvPr>
          <p:cNvSpPr/>
          <p:nvPr userDrawn="1"/>
        </p:nvSpPr>
        <p:spPr>
          <a:xfrm>
            <a:off x="9814132" y="2948071"/>
            <a:ext cx="631658" cy="6316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AFDD8FC-356A-4197-744B-FF673A2CBBC3}"/>
              </a:ext>
            </a:extLst>
          </p:cNvPr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1840813" y="3042674"/>
            <a:ext cx="442452" cy="442452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Icon</a:t>
            </a:r>
            <a:endParaRPr lang="en-IN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427B62D-2739-BEAF-B9E1-B7A0881FC1B1}"/>
              </a:ext>
            </a:extLst>
          </p:cNvPr>
          <p:cNvSpPr>
            <a:spLocks noGrp="1"/>
          </p:cNvSpPr>
          <p:nvPr userDrawn="1">
            <p:ph type="pic" sz="quarter" idx="11" hasCustomPrompt="1"/>
          </p:nvPr>
        </p:nvSpPr>
        <p:spPr>
          <a:xfrm>
            <a:off x="4530120" y="3042674"/>
            <a:ext cx="442452" cy="442452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Icon</a:t>
            </a:r>
            <a:endParaRPr lang="en-IN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91E245E-1D75-4213-9C95-8A138566CC3F}"/>
              </a:ext>
            </a:extLst>
          </p:cNvPr>
          <p:cNvSpPr>
            <a:spLocks noGrp="1"/>
          </p:cNvSpPr>
          <p:nvPr userDrawn="1">
            <p:ph type="pic" sz="quarter" idx="12" hasCustomPrompt="1"/>
          </p:nvPr>
        </p:nvSpPr>
        <p:spPr>
          <a:xfrm>
            <a:off x="7219427" y="3042674"/>
            <a:ext cx="442452" cy="442452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Icon</a:t>
            </a:r>
            <a:endParaRPr lang="en-IN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BDC97F3-6F2A-4AB3-C309-067C5CE41E05}"/>
              </a:ext>
            </a:extLst>
          </p:cNvPr>
          <p:cNvSpPr>
            <a:spLocks noGrp="1"/>
          </p:cNvSpPr>
          <p:nvPr userDrawn="1">
            <p:ph type="pic" sz="quarter" idx="13" hasCustomPrompt="1"/>
          </p:nvPr>
        </p:nvSpPr>
        <p:spPr>
          <a:xfrm>
            <a:off x="9908735" y="3042674"/>
            <a:ext cx="442452" cy="442452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Icon</a:t>
            </a:r>
            <a:endParaRPr lang="en-IN" dirty="0"/>
          </a:p>
        </p:txBody>
      </p:sp>
      <p:sp>
        <p:nvSpPr>
          <p:cNvPr id="39" name="Text Placeholder 19">
            <a:extLst>
              <a:ext uri="{FF2B5EF4-FFF2-40B4-BE49-F238E27FC236}">
                <a16:creationId xmlns:a16="http://schemas.microsoft.com/office/drawing/2014/main" id="{2AAB9326-2E4C-D9CB-CE83-DD442FCCF2A9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993848" y="3765399"/>
            <a:ext cx="2100334" cy="466611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1" spc="0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0" name="Text Placeholder 19">
            <a:extLst>
              <a:ext uri="{FF2B5EF4-FFF2-40B4-BE49-F238E27FC236}">
                <a16:creationId xmlns:a16="http://schemas.microsoft.com/office/drawing/2014/main" id="{1E08EBA5-71DF-5796-9D12-F3462E30905C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993848" y="4283197"/>
            <a:ext cx="2100334" cy="1508003"/>
          </a:xfrm>
        </p:spPr>
        <p:txBody>
          <a:bodyPr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200" spc="0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1" name="Text Placeholder 19">
            <a:extLst>
              <a:ext uri="{FF2B5EF4-FFF2-40B4-BE49-F238E27FC236}">
                <a16:creationId xmlns:a16="http://schemas.microsoft.com/office/drawing/2014/main" id="{697BD232-760D-2CAD-0E56-C14E336B553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00102" y="3765399"/>
            <a:ext cx="2100334" cy="466611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1" spc="0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50" name="Text Placeholder 19">
            <a:extLst>
              <a:ext uri="{FF2B5EF4-FFF2-40B4-BE49-F238E27FC236}">
                <a16:creationId xmlns:a16="http://schemas.microsoft.com/office/drawing/2014/main" id="{E0979867-A5BE-FE2C-D056-FAC8361F46A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700102" y="4283197"/>
            <a:ext cx="2100334" cy="1508003"/>
          </a:xfrm>
        </p:spPr>
        <p:txBody>
          <a:bodyPr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200" spc="0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51" name="Text Placeholder 19">
            <a:extLst>
              <a:ext uri="{FF2B5EF4-FFF2-40B4-BE49-F238E27FC236}">
                <a16:creationId xmlns:a16="http://schemas.microsoft.com/office/drawing/2014/main" id="{2E223B9C-BCE0-AACF-837B-6F060F26B47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85738" y="3765399"/>
            <a:ext cx="2100334" cy="466611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1" spc="0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56" name="Text Placeholder 19">
            <a:extLst>
              <a:ext uri="{FF2B5EF4-FFF2-40B4-BE49-F238E27FC236}">
                <a16:creationId xmlns:a16="http://schemas.microsoft.com/office/drawing/2014/main" id="{0B5835AD-32FC-450F-6719-37A4E9C4753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85738" y="4283197"/>
            <a:ext cx="2100334" cy="1508003"/>
          </a:xfrm>
        </p:spPr>
        <p:txBody>
          <a:bodyPr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200" spc="0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57" name="Text Placeholder 19">
            <a:extLst>
              <a:ext uri="{FF2B5EF4-FFF2-40B4-BE49-F238E27FC236}">
                <a16:creationId xmlns:a16="http://schemas.microsoft.com/office/drawing/2014/main" id="{A824B234-5C33-0FA0-183B-2C49525E58D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080610" y="3765399"/>
            <a:ext cx="2100334" cy="466611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1" spc="0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58" name="Text Placeholder 19">
            <a:extLst>
              <a:ext uri="{FF2B5EF4-FFF2-40B4-BE49-F238E27FC236}">
                <a16:creationId xmlns:a16="http://schemas.microsoft.com/office/drawing/2014/main" id="{79BD928E-DCE0-223D-225F-F60B934649E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080610" y="4283197"/>
            <a:ext cx="2100334" cy="1508003"/>
          </a:xfrm>
        </p:spPr>
        <p:txBody>
          <a:bodyPr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200" spc="0"/>
            </a:lvl1pPr>
          </a:lstStyle>
          <a:p>
            <a:pPr lvl="0"/>
            <a:r>
              <a:rPr lang="en-US" dirty="0"/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2410590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7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lue">
    <p:bg>
      <p:bgPr>
        <a:solidFill>
          <a:srgbClr val="D5C9CE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AF657-1D4A-5638-1A52-67BDF1F7A6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3189" y="652746"/>
            <a:ext cx="10167445" cy="1286890"/>
          </a:xfrm>
        </p:spPr>
        <p:txBody>
          <a:bodyPr anchor="t">
            <a:noAutofit/>
          </a:bodyPr>
          <a:lstStyle>
            <a:lvl1pPr>
              <a:defRPr sz="5400"/>
            </a:lvl1pPr>
          </a:lstStyle>
          <a:p>
            <a:r>
              <a:rPr lang="en-US" dirty="0"/>
              <a:t>Click to add title</a:t>
            </a:r>
            <a:endParaRPr lang="en-IN" dirty="0"/>
          </a:p>
        </p:txBody>
      </p:sp>
      <p:sp>
        <p:nvSpPr>
          <p:cNvPr id="26" name="Text Placeholder 19">
            <a:extLst>
              <a:ext uri="{FF2B5EF4-FFF2-40B4-BE49-F238E27FC236}">
                <a16:creationId xmlns:a16="http://schemas.microsoft.com/office/drawing/2014/main" id="{0E9A6D58-5A96-8CF3-CC45-D31FB8BE323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93848" y="4717307"/>
            <a:ext cx="2100334" cy="1092366"/>
          </a:xfrm>
        </p:spPr>
        <p:txBody>
          <a:bodyPr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spc="0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27" name="Text Placeholder 19">
            <a:extLst>
              <a:ext uri="{FF2B5EF4-FFF2-40B4-BE49-F238E27FC236}">
                <a16:creationId xmlns:a16="http://schemas.microsoft.com/office/drawing/2014/main" id="{2EA5A1E6-E265-36F3-33F2-DAEA7101D16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07503" y="4717307"/>
            <a:ext cx="2100334" cy="1092366"/>
          </a:xfrm>
        </p:spPr>
        <p:txBody>
          <a:bodyPr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spc="0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28" name="Text Placeholder 19">
            <a:extLst>
              <a:ext uri="{FF2B5EF4-FFF2-40B4-BE49-F238E27FC236}">
                <a16:creationId xmlns:a16="http://schemas.microsoft.com/office/drawing/2014/main" id="{40B8C060-DACA-AD9A-0A50-B8308C2D885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90327" y="4717307"/>
            <a:ext cx="2100334" cy="1092366"/>
          </a:xfrm>
        </p:spPr>
        <p:txBody>
          <a:bodyPr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spc="0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29" name="Text Placeholder 19">
            <a:extLst>
              <a:ext uri="{FF2B5EF4-FFF2-40B4-BE49-F238E27FC236}">
                <a16:creationId xmlns:a16="http://schemas.microsoft.com/office/drawing/2014/main" id="{F6B03425-3C8D-68A0-EBC3-47146F3BB8D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05823" y="4717307"/>
            <a:ext cx="2100334" cy="1092366"/>
          </a:xfrm>
        </p:spPr>
        <p:txBody>
          <a:bodyPr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spc="0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5" name="SmartArt Placeholder 30">
            <a:extLst>
              <a:ext uri="{FF2B5EF4-FFF2-40B4-BE49-F238E27FC236}">
                <a16:creationId xmlns:a16="http://schemas.microsoft.com/office/drawing/2014/main" id="{DA271BB5-974F-7740-9F2F-5A46CCEF3E4B}"/>
              </a:ext>
            </a:extLst>
          </p:cNvPr>
          <p:cNvSpPr>
            <a:spLocks noGrp="1"/>
          </p:cNvSpPr>
          <p:nvPr>
            <p:ph type="dgm" sz="quarter" idx="25"/>
          </p:nvPr>
        </p:nvSpPr>
        <p:spPr>
          <a:xfrm>
            <a:off x="993775" y="2517775"/>
            <a:ext cx="2100334" cy="19971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IN"/>
          </a:p>
        </p:txBody>
      </p:sp>
      <p:sp>
        <p:nvSpPr>
          <p:cNvPr id="36" name="SmartArt Placeholder 30">
            <a:extLst>
              <a:ext uri="{FF2B5EF4-FFF2-40B4-BE49-F238E27FC236}">
                <a16:creationId xmlns:a16="http://schemas.microsoft.com/office/drawing/2014/main" id="{15FC5B36-9A77-0A54-95C3-AF015CD4CCE7}"/>
              </a:ext>
            </a:extLst>
          </p:cNvPr>
          <p:cNvSpPr>
            <a:spLocks noGrp="1"/>
          </p:cNvSpPr>
          <p:nvPr>
            <p:ph type="dgm" sz="quarter" idx="26"/>
          </p:nvPr>
        </p:nvSpPr>
        <p:spPr>
          <a:xfrm>
            <a:off x="3704980" y="2517775"/>
            <a:ext cx="2108750" cy="19971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IN"/>
          </a:p>
        </p:txBody>
      </p:sp>
      <p:sp>
        <p:nvSpPr>
          <p:cNvPr id="37" name="SmartArt Placeholder 30">
            <a:extLst>
              <a:ext uri="{FF2B5EF4-FFF2-40B4-BE49-F238E27FC236}">
                <a16:creationId xmlns:a16="http://schemas.microsoft.com/office/drawing/2014/main" id="{8F456177-67B5-0BAA-C96B-F104B6BC74D6}"/>
              </a:ext>
            </a:extLst>
          </p:cNvPr>
          <p:cNvSpPr>
            <a:spLocks noGrp="1"/>
          </p:cNvSpPr>
          <p:nvPr>
            <p:ph type="dgm" sz="quarter" idx="27"/>
          </p:nvPr>
        </p:nvSpPr>
        <p:spPr>
          <a:xfrm>
            <a:off x="6378271" y="2517775"/>
            <a:ext cx="2108750" cy="19971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IN"/>
          </a:p>
        </p:txBody>
      </p:sp>
      <p:sp>
        <p:nvSpPr>
          <p:cNvPr id="38" name="SmartArt Placeholder 30">
            <a:extLst>
              <a:ext uri="{FF2B5EF4-FFF2-40B4-BE49-F238E27FC236}">
                <a16:creationId xmlns:a16="http://schemas.microsoft.com/office/drawing/2014/main" id="{D99C32A8-384E-51E0-83C8-D6540306B2E8}"/>
              </a:ext>
            </a:extLst>
          </p:cNvPr>
          <p:cNvSpPr>
            <a:spLocks noGrp="1"/>
          </p:cNvSpPr>
          <p:nvPr>
            <p:ph type="dgm" sz="quarter" idx="28"/>
          </p:nvPr>
        </p:nvSpPr>
        <p:spPr>
          <a:xfrm>
            <a:off x="9105823" y="2517775"/>
            <a:ext cx="2092325" cy="19971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8122734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7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AF657-1D4A-5638-1A52-67BDF1F7A6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3189" y="652746"/>
            <a:ext cx="10167445" cy="1286890"/>
          </a:xfrm>
        </p:spPr>
        <p:txBody>
          <a:bodyPr anchor="t">
            <a:noAutofit/>
          </a:bodyPr>
          <a:lstStyle>
            <a:lvl1pPr>
              <a:defRPr sz="5400"/>
            </a:lvl1pPr>
          </a:lstStyle>
          <a:p>
            <a:r>
              <a:rPr lang="en-US" dirty="0"/>
              <a:t>Click to add title</a:t>
            </a:r>
            <a:endParaRPr lang="en-IN" dirty="0"/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1BA95044-937B-9085-E797-9547A2922D0E}"/>
              </a:ext>
            </a:extLst>
          </p:cNvPr>
          <p:cNvSpPr>
            <a:spLocks/>
          </p:cNvSpPr>
          <p:nvPr userDrawn="1"/>
        </p:nvSpPr>
        <p:spPr bwMode="auto">
          <a:xfrm>
            <a:off x="1567412" y="2357063"/>
            <a:ext cx="9057176" cy="3331716"/>
          </a:xfrm>
          <a:custGeom>
            <a:avLst/>
            <a:gdLst>
              <a:gd name="T0" fmla="*/ 2546 w 2816"/>
              <a:gd name="T1" fmla="*/ 6 h 1034"/>
              <a:gd name="T2" fmla="*/ 2297 w 2816"/>
              <a:gd name="T3" fmla="*/ 252 h 1034"/>
              <a:gd name="T4" fmla="*/ 2303 w 2816"/>
              <a:gd name="T5" fmla="*/ 325 h 1034"/>
              <a:gd name="T6" fmla="*/ 2252 w 2816"/>
              <a:gd name="T7" fmla="*/ 481 h 1034"/>
              <a:gd name="T8" fmla="*/ 2236 w 2816"/>
              <a:gd name="T9" fmla="*/ 495 h 1034"/>
              <a:gd name="T10" fmla="*/ 2072 w 2816"/>
              <a:gd name="T11" fmla="*/ 525 h 1034"/>
              <a:gd name="T12" fmla="*/ 2032 w 2816"/>
              <a:gd name="T13" fmla="*/ 514 h 1034"/>
              <a:gd name="T14" fmla="*/ 1984 w 2816"/>
              <a:gd name="T15" fmla="*/ 464 h 1034"/>
              <a:gd name="T16" fmla="*/ 1932 w 2816"/>
              <a:gd name="T17" fmla="*/ 514 h 1034"/>
              <a:gd name="T18" fmla="*/ 1892 w 2816"/>
              <a:gd name="T19" fmla="*/ 525 h 1034"/>
              <a:gd name="T20" fmla="*/ 1728 w 2816"/>
              <a:gd name="T21" fmla="*/ 495 h 1034"/>
              <a:gd name="T22" fmla="*/ 1712 w 2816"/>
              <a:gd name="T23" fmla="*/ 481 h 1034"/>
              <a:gd name="T24" fmla="*/ 1661 w 2816"/>
              <a:gd name="T25" fmla="*/ 325 h 1034"/>
              <a:gd name="T26" fmla="*/ 1667 w 2816"/>
              <a:gd name="T27" fmla="*/ 252 h 1034"/>
              <a:gd name="T28" fmla="*/ 1418 w 2816"/>
              <a:gd name="T29" fmla="*/ 6 h 1034"/>
              <a:gd name="T30" fmla="*/ 1148 w 2816"/>
              <a:gd name="T31" fmla="*/ 265 h 1034"/>
              <a:gd name="T32" fmla="*/ 1154 w 2816"/>
              <a:gd name="T33" fmla="*/ 322 h 1034"/>
              <a:gd name="T34" fmla="*/ 1104 w 2816"/>
              <a:gd name="T35" fmla="*/ 481 h 1034"/>
              <a:gd name="T36" fmla="*/ 1088 w 2816"/>
              <a:gd name="T37" fmla="*/ 495 h 1034"/>
              <a:gd name="T38" fmla="*/ 923 w 2816"/>
              <a:gd name="T39" fmla="*/ 525 h 1034"/>
              <a:gd name="T40" fmla="*/ 884 w 2816"/>
              <a:gd name="T41" fmla="*/ 514 h 1034"/>
              <a:gd name="T42" fmla="*/ 835 w 2816"/>
              <a:gd name="T43" fmla="*/ 464 h 1034"/>
              <a:gd name="T44" fmla="*/ 784 w 2816"/>
              <a:gd name="T45" fmla="*/ 514 h 1034"/>
              <a:gd name="T46" fmla="*/ 744 w 2816"/>
              <a:gd name="T47" fmla="*/ 525 h 1034"/>
              <a:gd name="T48" fmla="*/ 580 w 2816"/>
              <a:gd name="T49" fmla="*/ 495 h 1034"/>
              <a:gd name="T50" fmla="*/ 564 w 2816"/>
              <a:gd name="T51" fmla="*/ 481 h 1034"/>
              <a:gd name="T52" fmla="*/ 512 w 2816"/>
              <a:gd name="T53" fmla="*/ 325 h 1034"/>
              <a:gd name="T54" fmla="*/ 519 w 2816"/>
              <a:gd name="T55" fmla="*/ 252 h 1034"/>
              <a:gd name="T56" fmla="*/ 270 w 2816"/>
              <a:gd name="T57" fmla="*/ 6 h 1034"/>
              <a:gd name="T58" fmla="*/ 0 w 2816"/>
              <a:gd name="T59" fmla="*/ 265 h 1034"/>
              <a:gd name="T60" fmla="*/ 209 w 2816"/>
              <a:gd name="T61" fmla="*/ 520 h 1034"/>
              <a:gd name="T62" fmla="*/ 258 w 2816"/>
              <a:gd name="T63" fmla="*/ 571 h 1034"/>
              <a:gd name="T64" fmla="*/ 310 w 2816"/>
              <a:gd name="T65" fmla="*/ 520 h 1034"/>
              <a:gd name="T66" fmla="*/ 349 w 2816"/>
              <a:gd name="T67" fmla="*/ 509 h 1034"/>
              <a:gd name="T68" fmla="*/ 513 w 2816"/>
              <a:gd name="T69" fmla="*/ 539 h 1034"/>
              <a:gd name="T70" fmla="*/ 529 w 2816"/>
              <a:gd name="T71" fmla="*/ 553 h 1034"/>
              <a:gd name="T72" fmla="*/ 581 w 2816"/>
              <a:gd name="T73" fmla="*/ 709 h 1034"/>
              <a:gd name="T74" fmla="*/ 574 w 2816"/>
              <a:gd name="T75" fmla="*/ 782 h 1034"/>
              <a:gd name="T76" fmla="*/ 823 w 2816"/>
              <a:gd name="T77" fmla="*/ 1028 h 1034"/>
              <a:gd name="T78" fmla="*/ 1093 w 2816"/>
              <a:gd name="T79" fmla="*/ 769 h 1034"/>
              <a:gd name="T80" fmla="*/ 1087 w 2816"/>
              <a:gd name="T81" fmla="*/ 712 h 1034"/>
              <a:gd name="T82" fmla="*/ 1138 w 2816"/>
              <a:gd name="T83" fmla="*/ 553 h 1034"/>
              <a:gd name="T84" fmla="*/ 1154 w 2816"/>
              <a:gd name="T85" fmla="*/ 539 h 1034"/>
              <a:gd name="T86" fmla="*/ 1318 w 2816"/>
              <a:gd name="T87" fmla="*/ 509 h 1034"/>
              <a:gd name="T88" fmla="*/ 1357 w 2816"/>
              <a:gd name="T89" fmla="*/ 520 h 1034"/>
              <a:gd name="T90" fmla="*/ 1406 w 2816"/>
              <a:gd name="T91" fmla="*/ 571 h 1034"/>
              <a:gd name="T92" fmla="*/ 1458 w 2816"/>
              <a:gd name="T93" fmla="*/ 520 h 1034"/>
              <a:gd name="T94" fmla="*/ 1497 w 2816"/>
              <a:gd name="T95" fmla="*/ 509 h 1034"/>
              <a:gd name="T96" fmla="*/ 1662 w 2816"/>
              <a:gd name="T97" fmla="*/ 539 h 1034"/>
              <a:gd name="T98" fmla="*/ 1677 w 2816"/>
              <a:gd name="T99" fmla="*/ 553 h 1034"/>
              <a:gd name="T100" fmla="*/ 1729 w 2816"/>
              <a:gd name="T101" fmla="*/ 709 h 1034"/>
              <a:gd name="T102" fmla="*/ 1722 w 2816"/>
              <a:gd name="T103" fmla="*/ 782 h 1034"/>
              <a:gd name="T104" fmla="*/ 1972 w 2816"/>
              <a:gd name="T105" fmla="*/ 1028 h 1034"/>
              <a:gd name="T106" fmla="*/ 2242 w 2816"/>
              <a:gd name="T107" fmla="*/ 769 h 1034"/>
              <a:gd name="T108" fmla="*/ 2235 w 2816"/>
              <a:gd name="T109" fmla="*/ 712 h 1034"/>
              <a:gd name="T110" fmla="*/ 2286 w 2816"/>
              <a:gd name="T111" fmla="*/ 553 h 1034"/>
              <a:gd name="T112" fmla="*/ 2302 w 2816"/>
              <a:gd name="T113" fmla="*/ 539 h 1034"/>
              <a:gd name="T114" fmla="*/ 2466 w 2816"/>
              <a:gd name="T115" fmla="*/ 509 h 1034"/>
              <a:gd name="T116" fmla="*/ 2505 w 2816"/>
              <a:gd name="T117" fmla="*/ 520 h 1034"/>
              <a:gd name="T118" fmla="*/ 2554 w 2816"/>
              <a:gd name="T119" fmla="*/ 571 h 1034"/>
              <a:gd name="T120" fmla="*/ 2607 w 2816"/>
              <a:gd name="T121" fmla="*/ 520 h 1034"/>
              <a:gd name="T122" fmla="*/ 2816 w 2816"/>
              <a:gd name="T123" fmla="*/ 265 h 1034"/>
              <a:gd name="T124" fmla="*/ 2546 w 2816"/>
              <a:gd name="T125" fmla="*/ 6 h 10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816" h="1034">
                <a:moveTo>
                  <a:pt x="2546" y="6"/>
                </a:moveTo>
                <a:cubicBezTo>
                  <a:pt x="2412" y="11"/>
                  <a:pt x="2303" y="119"/>
                  <a:pt x="2297" y="252"/>
                </a:cubicBezTo>
                <a:cubicBezTo>
                  <a:pt x="2295" y="277"/>
                  <a:pt x="2298" y="302"/>
                  <a:pt x="2303" y="325"/>
                </a:cubicBezTo>
                <a:cubicBezTo>
                  <a:pt x="2317" y="383"/>
                  <a:pt x="2296" y="443"/>
                  <a:pt x="2252" y="481"/>
                </a:cubicBezTo>
                <a:cubicBezTo>
                  <a:pt x="2236" y="495"/>
                  <a:pt x="2236" y="495"/>
                  <a:pt x="2236" y="495"/>
                </a:cubicBezTo>
                <a:cubicBezTo>
                  <a:pt x="2191" y="535"/>
                  <a:pt x="2128" y="546"/>
                  <a:pt x="2072" y="525"/>
                </a:cubicBezTo>
                <a:cubicBezTo>
                  <a:pt x="2059" y="520"/>
                  <a:pt x="2046" y="517"/>
                  <a:pt x="2032" y="514"/>
                </a:cubicBezTo>
                <a:cubicBezTo>
                  <a:pt x="1984" y="464"/>
                  <a:pt x="1984" y="464"/>
                  <a:pt x="1984" y="464"/>
                </a:cubicBezTo>
                <a:cubicBezTo>
                  <a:pt x="1932" y="514"/>
                  <a:pt x="1932" y="514"/>
                  <a:pt x="1932" y="514"/>
                </a:cubicBezTo>
                <a:cubicBezTo>
                  <a:pt x="1918" y="517"/>
                  <a:pt x="1905" y="520"/>
                  <a:pt x="1892" y="525"/>
                </a:cubicBezTo>
                <a:cubicBezTo>
                  <a:pt x="1836" y="546"/>
                  <a:pt x="1773" y="535"/>
                  <a:pt x="1728" y="495"/>
                </a:cubicBezTo>
                <a:cubicBezTo>
                  <a:pt x="1712" y="481"/>
                  <a:pt x="1712" y="481"/>
                  <a:pt x="1712" y="481"/>
                </a:cubicBezTo>
                <a:cubicBezTo>
                  <a:pt x="1668" y="443"/>
                  <a:pt x="1647" y="383"/>
                  <a:pt x="1661" y="325"/>
                </a:cubicBezTo>
                <a:cubicBezTo>
                  <a:pt x="1666" y="302"/>
                  <a:pt x="1668" y="277"/>
                  <a:pt x="1667" y="252"/>
                </a:cubicBezTo>
                <a:cubicBezTo>
                  <a:pt x="1660" y="119"/>
                  <a:pt x="1551" y="11"/>
                  <a:pt x="1418" y="6"/>
                </a:cubicBezTo>
                <a:cubicBezTo>
                  <a:pt x="1270" y="0"/>
                  <a:pt x="1148" y="119"/>
                  <a:pt x="1148" y="265"/>
                </a:cubicBezTo>
                <a:cubicBezTo>
                  <a:pt x="1148" y="285"/>
                  <a:pt x="1150" y="304"/>
                  <a:pt x="1154" y="322"/>
                </a:cubicBezTo>
                <a:cubicBezTo>
                  <a:pt x="1167" y="381"/>
                  <a:pt x="1149" y="442"/>
                  <a:pt x="1104" y="481"/>
                </a:cubicBezTo>
                <a:cubicBezTo>
                  <a:pt x="1088" y="495"/>
                  <a:pt x="1088" y="495"/>
                  <a:pt x="1088" y="495"/>
                </a:cubicBezTo>
                <a:cubicBezTo>
                  <a:pt x="1043" y="535"/>
                  <a:pt x="980" y="546"/>
                  <a:pt x="923" y="525"/>
                </a:cubicBezTo>
                <a:cubicBezTo>
                  <a:pt x="911" y="520"/>
                  <a:pt x="897" y="517"/>
                  <a:pt x="884" y="514"/>
                </a:cubicBezTo>
                <a:cubicBezTo>
                  <a:pt x="835" y="464"/>
                  <a:pt x="835" y="464"/>
                  <a:pt x="835" y="464"/>
                </a:cubicBezTo>
                <a:cubicBezTo>
                  <a:pt x="784" y="514"/>
                  <a:pt x="784" y="514"/>
                  <a:pt x="784" y="514"/>
                </a:cubicBezTo>
                <a:cubicBezTo>
                  <a:pt x="770" y="517"/>
                  <a:pt x="757" y="520"/>
                  <a:pt x="744" y="525"/>
                </a:cubicBezTo>
                <a:cubicBezTo>
                  <a:pt x="688" y="546"/>
                  <a:pt x="625" y="535"/>
                  <a:pt x="580" y="495"/>
                </a:cubicBezTo>
                <a:cubicBezTo>
                  <a:pt x="564" y="481"/>
                  <a:pt x="564" y="481"/>
                  <a:pt x="564" y="481"/>
                </a:cubicBezTo>
                <a:cubicBezTo>
                  <a:pt x="520" y="443"/>
                  <a:pt x="499" y="383"/>
                  <a:pt x="512" y="325"/>
                </a:cubicBezTo>
                <a:cubicBezTo>
                  <a:pt x="518" y="302"/>
                  <a:pt x="520" y="277"/>
                  <a:pt x="519" y="252"/>
                </a:cubicBezTo>
                <a:cubicBezTo>
                  <a:pt x="512" y="119"/>
                  <a:pt x="403" y="11"/>
                  <a:pt x="270" y="6"/>
                </a:cubicBezTo>
                <a:cubicBezTo>
                  <a:pt x="122" y="0"/>
                  <a:pt x="0" y="119"/>
                  <a:pt x="0" y="265"/>
                </a:cubicBezTo>
                <a:cubicBezTo>
                  <a:pt x="0" y="391"/>
                  <a:pt x="89" y="497"/>
                  <a:pt x="209" y="520"/>
                </a:cubicBezTo>
                <a:cubicBezTo>
                  <a:pt x="258" y="571"/>
                  <a:pt x="258" y="571"/>
                  <a:pt x="258" y="571"/>
                </a:cubicBezTo>
                <a:cubicBezTo>
                  <a:pt x="310" y="520"/>
                  <a:pt x="310" y="520"/>
                  <a:pt x="310" y="520"/>
                </a:cubicBezTo>
                <a:cubicBezTo>
                  <a:pt x="324" y="518"/>
                  <a:pt x="337" y="514"/>
                  <a:pt x="349" y="509"/>
                </a:cubicBezTo>
                <a:cubicBezTo>
                  <a:pt x="405" y="489"/>
                  <a:pt x="468" y="499"/>
                  <a:pt x="513" y="539"/>
                </a:cubicBezTo>
                <a:cubicBezTo>
                  <a:pt x="529" y="553"/>
                  <a:pt x="529" y="553"/>
                  <a:pt x="529" y="553"/>
                </a:cubicBezTo>
                <a:cubicBezTo>
                  <a:pt x="573" y="592"/>
                  <a:pt x="594" y="652"/>
                  <a:pt x="581" y="709"/>
                </a:cubicBezTo>
                <a:cubicBezTo>
                  <a:pt x="575" y="732"/>
                  <a:pt x="573" y="757"/>
                  <a:pt x="574" y="782"/>
                </a:cubicBezTo>
                <a:cubicBezTo>
                  <a:pt x="581" y="916"/>
                  <a:pt x="690" y="1023"/>
                  <a:pt x="823" y="1028"/>
                </a:cubicBezTo>
                <a:cubicBezTo>
                  <a:pt x="971" y="1034"/>
                  <a:pt x="1093" y="916"/>
                  <a:pt x="1093" y="769"/>
                </a:cubicBezTo>
                <a:cubicBezTo>
                  <a:pt x="1093" y="749"/>
                  <a:pt x="1091" y="730"/>
                  <a:pt x="1087" y="712"/>
                </a:cubicBezTo>
                <a:cubicBezTo>
                  <a:pt x="1074" y="654"/>
                  <a:pt x="1092" y="593"/>
                  <a:pt x="1138" y="553"/>
                </a:cubicBezTo>
                <a:cubicBezTo>
                  <a:pt x="1154" y="539"/>
                  <a:pt x="1154" y="539"/>
                  <a:pt x="1154" y="539"/>
                </a:cubicBezTo>
                <a:cubicBezTo>
                  <a:pt x="1199" y="499"/>
                  <a:pt x="1262" y="489"/>
                  <a:pt x="1318" y="509"/>
                </a:cubicBezTo>
                <a:cubicBezTo>
                  <a:pt x="1331" y="514"/>
                  <a:pt x="1344" y="518"/>
                  <a:pt x="1357" y="520"/>
                </a:cubicBezTo>
                <a:cubicBezTo>
                  <a:pt x="1406" y="571"/>
                  <a:pt x="1406" y="571"/>
                  <a:pt x="1406" y="571"/>
                </a:cubicBezTo>
                <a:cubicBezTo>
                  <a:pt x="1458" y="520"/>
                  <a:pt x="1458" y="520"/>
                  <a:pt x="1458" y="520"/>
                </a:cubicBezTo>
                <a:cubicBezTo>
                  <a:pt x="1472" y="518"/>
                  <a:pt x="1485" y="514"/>
                  <a:pt x="1497" y="509"/>
                </a:cubicBezTo>
                <a:cubicBezTo>
                  <a:pt x="1554" y="489"/>
                  <a:pt x="1617" y="499"/>
                  <a:pt x="1662" y="539"/>
                </a:cubicBezTo>
                <a:cubicBezTo>
                  <a:pt x="1677" y="553"/>
                  <a:pt x="1677" y="553"/>
                  <a:pt x="1677" y="553"/>
                </a:cubicBezTo>
                <a:cubicBezTo>
                  <a:pt x="1722" y="592"/>
                  <a:pt x="1743" y="652"/>
                  <a:pt x="1729" y="709"/>
                </a:cubicBezTo>
                <a:cubicBezTo>
                  <a:pt x="1724" y="732"/>
                  <a:pt x="1721" y="757"/>
                  <a:pt x="1722" y="782"/>
                </a:cubicBezTo>
                <a:cubicBezTo>
                  <a:pt x="1729" y="916"/>
                  <a:pt x="1838" y="1023"/>
                  <a:pt x="1972" y="1028"/>
                </a:cubicBezTo>
                <a:cubicBezTo>
                  <a:pt x="2120" y="1034"/>
                  <a:pt x="2242" y="916"/>
                  <a:pt x="2242" y="769"/>
                </a:cubicBezTo>
                <a:cubicBezTo>
                  <a:pt x="2242" y="749"/>
                  <a:pt x="2239" y="730"/>
                  <a:pt x="2235" y="712"/>
                </a:cubicBezTo>
                <a:cubicBezTo>
                  <a:pt x="2222" y="654"/>
                  <a:pt x="2241" y="593"/>
                  <a:pt x="2286" y="553"/>
                </a:cubicBezTo>
                <a:cubicBezTo>
                  <a:pt x="2302" y="539"/>
                  <a:pt x="2302" y="539"/>
                  <a:pt x="2302" y="539"/>
                </a:cubicBezTo>
                <a:cubicBezTo>
                  <a:pt x="2347" y="499"/>
                  <a:pt x="2410" y="489"/>
                  <a:pt x="2466" y="509"/>
                </a:cubicBezTo>
                <a:cubicBezTo>
                  <a:pt x="2479" y="514"/>
                  <a:pt x="2492" y="518"/>
                  <a:pt x="2505" y="520"/>
                </a:cubicBezTo>
                <a:cubicBezTo>
                  <a:pt x="2554" y="571"/>
                  <a:pt x="2554" y="571"/>
                  <a:pt x="2554" y="571"/>
                </a:cubicBezTo>
                <a:cubicBezTo>
                  <a:pt x="2607" y="520"/>
                  <a:pt x="2607" y="520"/>
                  <a:pt x="2607" y="520"/>
                </a:cubicBezTo>
                <a:cubicBezTo>
                  <a:pt x="2726" y="497"/>
                  <a:pt x="2816" y="392"/>
                  <a:pt x="2816" y="265"/>
                </a:cubicBezTo>
                <a:cubicBezTo>
                  <a:pt x="2816" y="119"/>
                  <a:pt x="2694" y="0"/>
                  <a:pt x="2546" y="6"/>
                </a:cubicBezTo>
                <a:close/>
              </a:path>
            </a:pathLst>
          </a:custGeom>
          <a:solidFill>
            <a:srgbClr val="F4D8C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Freeform 6">
            <a:extLst>
              <a:ext uri="{FF2B5EF4-FFF2-40B4-BE49-F238E27FC236}">
                <a16:creationId xmlns:a16="http://schemas.microsoft.com/office/drawing/2014/main" id="{280C4838-39DF-BFD7-935B-271B3B09A0BC}"/>
              </a:ext>
            </a:extLst>
          </p:cNvPr>
          <p:cNvSpPr>
            <a:spLocks/>
          </p:cNvSpPr>
          <p:nvPr userDrawn="1"/>
        </p:nvSpPr>
        <p:spPr bwMode="auto">
          <a:xfrm>
            <a:off x="2277672" y="4170666"/>
            <a:ext cx="248049" cy="132835"/>
          </a:xfrm>
          <a:custGeom>
            <a:avLst/>
            <a:gdLst>
              <a:gd name="T0" fmla="*/ 35 w 77"/>
              <a:gd name="T1" fmla="*/ 41 h 41"/>
              <a:gd name="T2" fmla="*/ 37 w 77"/>
              <a:gd name="T3" fmla="*/ 41 h 41"/>
              <a:gd name="T4" fmla="*/ 39 w 77"/>
              <a:gd name="T5" fmla="*/ 41 h 41"/>
              <a:gd name="T6" fmla="*/ 76 w 77"/>
              <a:gd name="T7" fmla="*/ 5 h 41"/>
              <a:gd name="T8" fmla="*/ 76 w 77"/>
              <a:gd name="T9" fmla="*/ 2 h 41"/>
              <a:gd name="T10" fmla="*/ 72 w 77"/>
              <a:gd name="T11" fmla="*/ 1 h 41"/>
              <a:gd name="T12" fmla="*/ 37 w 77"/>
              <a:gd name="T13" fmla="*/ 35 h 41"/>
              <a:gd name="T14" fmla="*/ 5 w 77"/>
              <a:gd name="T15" fmla="*/ 2 h 41"/>
              <a:gd name="T16" fmla="*/ 1 w 77"/>
              <a:gd name="T17" fmla="*/ 1 h 41"/>
              <a:gd name="T18" fmla="*/ 1 w 77"/>
              <a:gd name="T19" fmla="*/ 5 h 41"/>
              <a:gd name="T20" fmla="*/ 35 w 77"/>
              <a:gd name="T21" fmla="*/ 41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7" h="41">
                <a:moveTo>
                  <a:pt x="35" y="41"/>
                </a:moveTo>
                <a:cubicBezTo>
                  <a:pt x="36" y="41"/>
                  <a:pt x="36" y="41"/>
                  <a:pt x="37" y="41"/>
                </a:cubicBezTo>
                <a:cubicBezTo>
                  <a:pt x="38" y="41"/>
                  <a:pt x="39" y="41"/>
                  <a:pt x="39" y="41"/>
                </a:cubicBezTo>
                <a:cubicBezTo>
                  <a:pt x="76" y="5"/>
                  <a:pt x="76" y="5"/>
                  <a:pt x="76" y="5"/>
                </a:cubicBezTo>
                <a:cubicBezTo>
                  <a:pt x="77" y="4"/>
                  <a:pt x="77" y="3"/>
                  <a:pt x="76" y="2"/>
                </a:cubicBezTo>
                <a:cubicBezTo>
                  <a:pt x="75" y="1"/>
                  <a:pt x="73" y="0"/>
                  <a:pt x="72" y="1"/>
                </a:cubicBezTo>
                <a:cubicBezTo>
                  <a:pt x="37" y="35"/>
                  <a:pt x="37" y="35"/>
                  <a:pt x="37" y="35"/>
                </a:cubicBezTo>
                <a:cubicBezTo>
                  <a:pt x="5" y="2"/>
                  <a:pt x="5" y="2"/>
                  <a:pt x="5" y="2"/>
                </a:cubicBezTo>
                <a:cubicBezTo>
                  <a:pt x="4" y="0"/>
                  <a:pt x="2" y="0"/>
                  <a:pt x="1" y="1"/>
                </a:cubicBezTo>
                <a:cubicBezTo>
                  <a:pt x="0" y="3"/>
                  <a:pt x="0" y="4"/>
                  <a:pt x="1" y="5"/>
                </a:cubicBezTo>
                <a:lnTo>
                  <a:pt x="35" y="41"/>
                </a:lnTo>
                <a:close/>
              </a:path>
            </a:pathLst>
          </a:custGeom>
          <a:solidFill>
            <a:srgbClr val="F4D8C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Freeform 7">
            <a:extLst>
              <a:ext uri="{FF2B5EF4-FFF2-40B4-BE49-F238E27FC236}">
                <a16:creationId xmlns:a16="http://schemas.microsoft.com/office/drawing/2014/main" id="{C0580588-9775-9643-153F-1B2D52E858B4}"/>
              </a:ext>
            </a:extLst>
          </p:cNvPr>
          <p:cNvSpPr>
            <a:spLocks/>
          </p:cNvSpPr>
          <p:nvPr userDrawn="1"/>
        </p:nvSpPr>
        <p:spPr bwMode="auto">
          <a:xfrm>
            <a:off x="2277672" y="4238439"/>
            <a:ext cx="248049" cy="131480"/>
          </a:xfrm>
          <a:custGeom>
            <a:avLst/>
            <a:gdLst>
              <a:gd name="T0" fmla="*/ 72 w 77"/>
              <a:gd name="T1" fmla="*/ 1 h 41"/>
              <a:gd name="T2" fmla="*/ 37 w 77"/>
              <a:gd name="T3" fmla="*/ 34 h 41"/>
              <a:gd name="T4" fmla="*/ 5 w 77"/>
              <a:gd name="T5" fmla="*/ 1 h 41"/>
              <a:gd name="T6" fmla="*/ 1 w 77"/>
              <a:gd name="T7" fmla="*/ 1 h 41"/>
              <a:gd name="T8" fmla="*/ 1 w 77"/>
              <a:gd name="T9" fmla="*/ 5 h 41"/>
              <a:gd name="T10" fmla="*/ 35 w 77"/>
              <a:gd name="T11" fmla="*/ 40 h 41"/>
              <a:gd name="T12" fmla="*/ 37 w 77"/>
              <a:gd name="T13" fmla="*/ 41 h 41"/>
              <a:gd name="T14" fmla="*/ 39 w 77"/>
              <a:gd name="T15" fmla="*/ 40 h 41"/>
              <a:gd name="T16" fmla="*/ 76 w 77"/>
              <a:gd name="T17" fmla="*/ 5 h 41"/>
              <a:gd name="T18" fmla="*/ 76 w 77"/>
              <a:gd name="T19" fmla="*/ 1 h 41"/>
              <a:gd name="T20" fmla="*/ 72 w 77"/>
              <a:gd name="T21" fmla="*/ 1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7" h="41">
                <a:moveTo>
                  <a:pt x="72" y="1"/>
                </a:moveTo>
                <a:cubicBezTo>
                  <a:pt x="37" y="34"/>
                  <a:pt x="37" y="34"/>
                  <a:pt x="37" y="34"/>
                </a:cubicBezTo>
                <a:cubicBezTo>
                  <a:pt x="5" y="1"/>
                  <a:pt x="5" y="1"/>
                  <a:pt x="5" y="1"/>
                </a:cubicBezTo>
                <a:cubicBezTo>
                  <a:pt x="4" y="0"/>
                  <a:pt x="2" y="0"/>
                  <a:pt x="1" y="1"/>
                </a:cubicBezTo>
                <a:cubicBezTo>
                  <a:pt x="0" y="2"/>
                  <a:pt x="0" y="4"/>
                  <a:pt x="1" y="5"/>
                </a:cubicBezTo>
                <a:cubicBezTo>
                  <a:pt x="35" y="40"/>
                  <a:pt x="35" y="40"/>
                  <a:pt x="35" y="40"/>
                </a:cubicBezTo>
                <a:cubicBezTo>
                  <a:pt x="36" y="41"/>
                  <a:pt x="36" y="41"/>
                  <a:pt x="37" y="41"/>
                </a:cubicBezTo>
                <a:cubicBezTo>
                  <a:pt x="38" y="41"/>
                  <a:pt x="39" y="41"/>
                  <a:pt x="39" y="40"/>
                </a:cubicBezTo>
                <a:cubicBezTo>
                  <a:pt x="76" y="5"/>
                  <a:pt x="76" y="5"/>
                  <a:pt x="76" y="5"/>
                </a:cubicBezTo>
                <a:cubicBezTo>
                  <a:pt x="77" y="4"/>
                  <a:pt x="77" y="2"/>
                  <a:pt x="76" y="1"/>
                </a:cubicBezTo>
                <a:cubicBezTo>
                  <a:pt x="75" y="0"/>
                  <a:pt x="73" y="0"/>
                  <a:pt x="72" y="1"/>
                </a:cubicBezTo>
                <a:close/>
              </a:path>
            </a:pathLst>
          </a:custGeom>
          <a:solidFill>
            <a:srgbClr val="F4D8C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31EDAAD2-8445-F467-3251-199B01265340}"/>
              </a:ext>
            </a:extLst>
          </p:cNvPr>
          <p:cNvSpPr>
            <a:spLocks/>
          </p:cNvSpPr>
          <p:nvPr userDrawn="1"/>
        </p:nvSpPr>
        <p:spPr bwMode="auto">
          <a:xfrm>
            <a:off x="4123807" y="3732853"/>
            <a:ext cx="248049" cy="131480"/>
          </a:xfrm>
          <a:custGeom>
            <a:avLst/>
            <a:gdLst>
              <a:gd name="T0" fmla="*/ 42 w 77"/>
              <a:gd name="T1" fmla="*/ 1 h 41"/>
              <a:gd name="T2" fmla="*/ 40 w 77"/>
              <a:gd name="T3" fmla="*/ 0 h 41"/>
              <a:gd name="T4" fmla="*/ 38 w 77"/>
              <a:gd name="T5" fmla="*/ 1 h 41"/>
              <a:gd name="T6" fmla="*/ 1 w 77"/>
              <a:gd name="T7" fmla="*/ 36 h 41"/>
              <a:gd name="T8" fmla="*/ 1 w 77"/>
              <a:gd name="T9" fmla="*/ 40 h 41"/>
              <a:gd name="T10" fmla="*/ 5 w 77"/>
              <a:gd name="T11" fmla="*/ 40 h 41"/>
              <a:gd name="T12" fmla="*/ 40 w 77"/>
              <a:gd name="T13" fmla="*/ 7 h 41"/>
              <a:gd name="T14" fmla="*/ 72 w 77"/>
              <a:gd name="T15" fmla="*/ 40 h 41"/>
              <a:gd name="T16" fmla="*/ 76 w 77"/>
              <a:gd name="T17" fmla="*/ 40 h 41"/>
              <a:gd name="T18" fmla="*/ 76 w 77"/>
              <a:gd name="T19" fmla="*/ 36 h 41"/>
              <a:gd name="T20" fmla="*/ 42 w 77"/>
              <a:gd name="T21" fmla="*/ 1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7" h="41">
                <a:moveTo>
                  <a:pt x="42" y="1"/>
                </a:moveTo>
                <a:cubicBezTo>
                  <a:pt x="41" y="0"/>
                  <a:pt x="40" y="0"/>
                  <a:pt x="40" y="0"/>
                </a:cubicBezTo>
                <a:cubicBezTo>
                  <a:pt x="39" y="0"/>
                  <a:pt x="38" y="0"/>
                  <a:pt x="38" y="1"/>
                </a:cubicBezTo>
                <a:cubicBezTo>
                  <a:pt x="1" y="36"/>
                  <a:pt x="1" y="36"/>
                  <a:pt x="1" y="36"/>
                </a:cubicBezTo>
                <a:cubicBezTo>
                  <a:pt x="0" y="37"/>
                  <a:pt x="0" y="39"/>
                  <a:pt x="1" y="40"/>
                </a:cubicBezTo>
                <a:cubicBezTo>
                  <a:pt x="2" y="41"/>
                  <a:pt x="4" y="41"/>
                  <a:pt x="5" y="40"/>
                </a:cubicBezTo>
                <a:cubicBezTo>
                  <a:pt x="40" y="7"/>
                  <a:pt x="40" y="7"/>
                  <a:pt x="40" y="7"/>
                </a:cubicBezTo>
                <a:cubicBezTo>
                  <a:pt x="72" y="40"/>
                  <a:pt x="72" y="40"/>
                  <a:pt x="72" y="40"/>
                </a:cubicBezTo>
                <a:cubicBezTo>
                  <a:pt x="73" y="41"/>
                  <a:pt x="75" y="41"/>
                  <a:pt x="76" y="40"/>
                </a:cubicBezTo>
                <a:cubicBezTo>
                  <a:pt x="77" y="39"/>
                  <a:pt x="77" y="37"/>
                  <a:pt x="76" y="36"/>
                </a:cubicBezTo>
                <a:lnTo>
                  <a:pt x="42" y="1"/>
                </a:lnTo>
                <a:close/>
              </a:path>
            </a:pathLst>
          </a:custGeom>
          <a:solidFill>
            <a:srgbClr val="F4D8C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Freeform 9">
            <a:extLst>
              <a:ext uri="{FF2B5EF4-FFF2-40B4-BE49-F238E27FC236}">
                <a16:creationId xmlns:a16="http://schemas.microsoft.com/office/drawing/2014/main" id="{B0C3BA23-B7D9-BC02-58C7-94B32D380CAA}"/>
              </a:ext>
            </a:extLst>
          </p:cNvPr>
          <p:cNvSpPr>
            <a:spLocks/>
          </p:cNvSpPr>
          <p:nvPr userDrawn="1"/>
        </p:nvSpPr>
        <p:spPr bwMode="auto">
          <a:xfrm>
            <a:off x="4123807" y="3667791"/>
            <a:ext cx="248049" cy="128769"/>
          </a:xfrm>
          <a:custGeom>
            <a:avLst/>
            <a:gdLst>
              <a:gd name="T0" fmla="*/ 5 w 77"/>
              <a:gd name="T1" fmla="*/ 39 h 40"/>
              <a:gd name="T2" fmla="*/ 40 w 77"/>
              <a:gd name="T3" fmla="*/ 6 h 40"/>
              <a:gd name="T4" fmla="*/ 72 w 77"/>
              <a:gd name="T5" fmla="*/ 39 h 40"/>
              <a:gd name="T6" fmla="*/ 76 w 77"/>
              <a:gd name="T7" fmla="*/ 39 h 40"/>
              <a:gd name="T8" fmla="*/ 76 w 77"/>
              <a:gd name="T9" fmla="*/ 36 h 40"/>
              <a:gd name="T10" fmla="*/ 42 w 77"/>
              <a:gd name="T11" fmla="*/ 0 h 40"/>
              <a:gd name="T12" fmla="*/ 40 w 77"/>
              <a:gd name="T13" fmla="*/ 0 h 40"/>
              <a:gd name="T14" fmla="*/ 38 w 77"/>
              <a:gd name="T15" fmla="*/ 0 h 40"/>
              <a:gd name="T16" fmla="*/ 1 w 77"/>
              <a:gd name="T17" fmla="*/ 35 h 40"/>
              <a:gd name="T18" fmla="*/ 1 w 77"/>
              <a:gd name="T19" fmla="*/ 39 h 40"/>
              <a:gd name="T20" fmla="*/ 5 w 77"/>
              <a:gd name="T21" fmla="*/ 39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7" h="40">
                <a:moveTo>
                  <a:pt x="5" y="39"/>
                </a:moveTo>
                <a:cubicBezTo>
                  <a:pt x="40" y="6"/>
                  <a:pt x="40" y="6"/>
                  <a:pt x="40" y="6"/>
                </a:cubicBezTo>
                <a:cubicBezTo>
                  <a:pt x="72" y="39"/>
                  <a:pt x="72" y="39"/>
                  <a:pt x="72" y="39"/>
                </a:cubicBezTo>
                <a:cubicBezTo>
                  <a:pt x="73" y="40"/>
                  <a:pt x="75" y="40"/>
                  <a:pt x="76" y="39"/>
                </a:cubicBezTo>
                <a:cubicBezTo>
                  <a:pt x="77" y="38"/>
                  <a:pt x="77" y="37"/>
                  <a:pt x="76" y="36"/>
                </a:cubicBezTo>
                <a:cubicBezTo>
                  <a:pt x="42" y="0"/>
                  <a:pt x="42" y="0"/>
                  <a:pt x="42" y="0"/>
                </a:cubicBezTo>
                <a:cubicBezTo>
                  <a:pt x="41" y="0"/>
                  <a:pt x="40" y="0"/>
                  <a:pt x="40" y="0"/>
                </a:cubicBezTo>
                <a:cubicBezTo>
                  <a:pt x="39" y="0"/>
                  <a:pt x="38" y="0"/>
                  <a:pt x="38" y="0"/>
                </a:cubicBezTo>
                <a:cubicBezTo>
                  <a:pt x="1" y="35"/>
                  <a:pt x="1" y="35"/>
                  <a:pt x="1" y="35"/>
                </a:cubicBezTo>
                <a:cubicBezTo>
                  <a:pt x="0" y="36"/>
                  <a:pt x="0" y="38"/>
                  <a:pt x="1" y="39"/>
                </a:cubicBezTo>
                <a:cubicBezTo>
                  <a:pt x="2" y="40"/>
                  <a:pt x="4" y="40"/>
                  <a:pt x="5" y="39"/>
                </a:cubicBezTo>
                <a:close/>
              </a:path>
            </a:pathLst>
          </a:custGeom>
          <a:solidFill>
            <a:srgbClr val="F4D8C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Freeform 10">
            <a:extLst>
              <a:ext uri="{FF2B5EF4-FFF2-40B4-BE49-F238E27FC236}">
                <a16:creationId xmlns:a16="http://schemas.microsoft.com/office/drawing/2014/main" id="{D504C8B7-AE83-22F2-BB5D-4BE69F3A2B72}"/>
              </a:ext>
            </a:extLst>
          </p:cNvPr>
          <p:cNvSpPr>
            <a:spLocks/>
          </p:cNvSpPr>
          <p:nvPr userDrawn="1"/>
        </p:nvSpPr>
        <p:spPr bwMode="auto">
          <a:xfrm>
            <a:off x="5969942" y="4170666"/>
            <a:ext cx="248049" cy="132835"/>
          </a:xfrm>
          <a:custGeom>
            <a:avLst/>
            <a:gdLst>
              <a:gd name="T0" fmla="*/ 36 w 77"/>
              <a:gd name="T1" fmla="*/ 41 h 41"/>
              <a:gd name="T2" fmla="*/ 38 w 77"/>
              <a:gd name="T3" fmla="*/ 41 h 41"/>
              <a:gd name="T4" fmla="*/ 39 w 77"/>
              <a:gd name="T5" fmla="*/ 41 h 41"/>
              <a:gd name="T6" fmla="*/ 76 w 77"/>
              <a:gd name="T7" fmla="*/ 5 h 41"/>
              <a:gd name="T8" fmla="*/ 76 w 77"/>
              <a:gd name="T9" fmla="*/ 2 h 41"/>
              <a:gd name="T10" fmla="*/ 72 w 77"/>
              <a:gd name="T11" fmla="*/ 1 h 41"/>
              <a:gd name="T12" fmla="*/ 38 w 77"/>
              <a:gd name="T13" fmla="*/ 35 h 41"/>
              <a:gd name="T14" fmla="*/ 5 w 77"/>
              <a:gd name="T15" fmla="*/ 2 h 41"/>
              <a:gd name="T16" fmla="*/ 1 w 77"/>
              <a:gd name="T17" fmla="*/ 1 h 41"/>
              <a:gd name="T18" fmla="*/ 1 w 77"/>
              <a:gd name="T19" fmla="*/ 5 h 41"/>
              <a:gd name="T20" fmla="*/ 36 w 77"/>
              <a:gd name="T21" fmla="*/ 41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7" h="41">
                <a:moveTo>
                  <a:pt x="36" y="41"/>
                </a:moveTo>
                <a:cubicBezTo>
                  <a:pt x="36" y="41"/>
                  <a:pt x="37" y="41"/>
                  <a:pt x="38" y="41"/>
                </a:cubicBezTo>
                <a:cubicBezTo>
                  <a:pt x="38" y="41"/>
                  <a:pt x="39" y="41"/>
                  <a:pt x="39" y="41"/>
                </a:cubicBezTo>
                <a:cubicBezTo>
                  <a:pt x="76" y="5"/>
                  <a:pt x="76" y="5"/>
                  <a:pt x="76" y="5"/>
                </a:cubicBezTo>
                <a:cubicBezTo>
                  <a:pt x="77" y="4"/>
                  <a:pt x="77" y="3"/>
                  <a:pt x="76" y="2"/>
                </a:cubicBezTo>
                <a:cubicBezTo>
                  <a:pt x="75" y="1"/>
                  <a:pt x="73" y="0"/>
                  <a:pt x="72" y="1"/>
                </a:cubicBezTo>
                <a:cubicBezTo>
                  <a:pt x="38" y="35"/>
                  <a:pt x="38" y="35"/>
                  <a:pt x="38" y="35"/>
                </a:cubicBezTo>
                <a:cubicBezTo>
                  <a:pt x="5" y="2"/>
                  <a:pt x="5" y="2"/>
                  <a:pt x="5" y="2"/>
                </a:cubicBezTo>
                <a:cubicBezTo>
                  <a:pt x="4" y="0"/>
                  <a:pt x="2" y="0"/>
                  <a:pt x="1" y="1"/>
                </a:cubicBezTo>
                <a:cubicBezTo>
                  <a:pt x="0" y="3"/>
                  <a:pt x="0" y="4"/>
                  <a:pt x="1" y="5"/>
                </a:cubicBezTo>
                <a:lnTo>
                  <a:pt x="36" y="41"/>
                </a:lnTo>
                <a:close/>
              </a:path>
            </a:pathLst>
          </a:custGeom>
          <a:solidFill>
            <a:srgbClr val="F4D8C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Freeform 11">
            <a:extLst>
              <a:ext uri="{FF2B5EF4-FFF2-40B4-BE49-F238E27FC236}">
                <a16:creationId xmlns:a16="http://schemas.microsoft.com/office/drawing/2014/main" id="{4D542EF1-121C-02CB-E189-10303683F3C5}"/>
              </a:ext>
            </a:extLst>
          </p:cNvPr>
          <p:cNvSpPr>
            <a:spLocks/>
          </p:cNvSpPr>
          <p:nvPr userDrawn="1"/>
        </p:nvSpPr>
        <p:spPr bwMode="auto">
          <a:xfrm>
            <a:off x="5969942" y="4238439"/>
            <a:ext cx="248049" cy="131480"/>
          </a:xfrm>
          <a:custGeom>
            <a:avLst/>
            <a:gdLst>
              <a:gd name="T0" fmla="*/ 72 w 77"/>
              <a:gd name="T1" fmla="*/ 1 h 41"/>
              <a:gd name="T2" fmla="*/ 38 w 77"/>
              <a:gd name="T3" fmla="*/ 34 h 41"/>
              <a:gd name="T4" fmla="*/ 5 w 77"/>
              <a:gd name="T5" fmla="*/ 1 h 41"/>
              <a:gd name="T6" fmla="*/ 1 w 77"/>
              <a:gd name="T7" fmla="*/ 1 h 41"/>
              <a:gd name="T8" fmla="*/ 1 w 77"/>
              <a:gd name="T9" fmla="*/ 5 h 41"/>
              <a:gd name="T10" fmla="*/ 36 w 77"/>
              <a:gd name="T11" fmla="*/ 40 h 41"/>
              <a:gd name="T12" fmla="*/ 38 w 77"/>
              <a:gd name="T13" fmla="*/ 41 h 41"/>
              <a:gd name="T14" fmla="*/ 39 w 77"/>
              <a:gd name="T15" fmla="*/ 40 h 41"/>
              <a:gd name="T16" fmla="*/ 76 w 77"/>
              <a:gd name="T17" fmla="*/ 5 h 41"/>
              <a:gd name="T18" fmla="*/ 76 w 77"/>
              <a:gd name="T19" fmla="*/ 1 h 41"/>
              <a:gd name="T20" fmla="*/ 72 w 77"/>
              <a:gd name="T21" fmla="*/ 1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7" h="41">
                <a:moveTo>
                  <a:pt x="72" y="1"/>
                </a:moveTo>
                <a:cubicBezTo>
                  <a:pt x="38" y="34"/>
                  <a:pt x="38" y="34"/>
                  <a:pt x="38" y="34"/>
                </a:cubicBezTo>
                <a:cubicBezTo>
                  <a:pt x="5" y="1"/>
                  <a:pt x="5" y="1"/>
                  <a:pt x="5" y="1"/>
                </a:cubicBezTo>
                <a:cubicBezTo>
                  <a:pt x="4" y="0"/>
                  <a:pt x="2" y="0"/>
                  <a:pt x="1" y="1"/>
                </a:cubicBezTo>
                <a:cubicBezTo>
                  <a:pt x="0" y="2"/>
                  <a:pt x="0" y="4"/>
                  <a:pt x="1" y="5"/>
                </a:cubicBezTo>
                <a:cubicBezTo>
                  <a:pt x="36" y="40"/>
                  <a:pt x="36" y="40"/>
                  <a:pt x="36" y="40"/>
                </a:cubicBezTo>
                <a:cubicBezTo>
                  <a:pt x="36" y="41"/>
                  <a:pt x="37" y="41"/>
                  <a:pt x="38" y="41"/>
                </a:cubicBezTo>
                <a:cubicBezTo>
                  <a:pt x="38" y="41"/>
                  <a:pt x="39" y="41"/>
                  <a:pt x="39" y="40"/>
                </a:cubicBezTo>
                <a:cubicBezTo>
                  <a:pt x="76" y="5"/>
                  <a:pt x="76" y="5"/>
                  <a:pt x="76" y="5"/>
                </a:cubicBezTo>
                <a:cubicBezTo>
                  <a:pt x="77" y="4"/>
                  <a:pt x="77" y="2"/>
                  <a:pt x="76" y="1"/>
                </a:cubicBezTo>
                <a:cubicBezTo>
                  <a:pt x="75" y="0"/>
                  <a:pt x="73" y="0"/>
                  <a:pt x="72" y="1"/>
                </a:cubicBezTo>
                <a:close/>
              </a:path>
            </a:pathLst>
          </a:custGeom>
          <a:solidFill>
            <a:srgbClr val="F4D8C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2">
            <a:extLst>
              <a:ext uri="{FF2B5EF4-FFF2-40B4-BE49-F238E27FC236}">
                <a16:creationId xmlns:a16="http://schemas.microsoft.com/office/drawing/2014/main" id="{AB751784-3C17-E006-6CCD-F7F00F0002F4}"/>
              </a:ext>
            </a:extLst>
          </p:cNvPr>
          <p:cNvSpPr>
            <a:spLocks/>
          </p:cNvSpPr>
          <p:nvPr userDrawn="1"/>
        </p:nvSpPr>
        <p:spPr bwMode="auto">
          <a:xfrm>
            <a:off x="7816078" y="3732853"/>
            <a:ext cx="248049" cy="131480"/>
          </a:xfrm>
          <a:custGeom>
            <a:avLst/>
            <a:gdLst>
              <a:gd name="T0" fmla="*/ 42 w 77"/>
              <a:gd name="T1" fmla="*/ 1 h 41"/>
              <a:gd name="T2" fmla="*/ 40 w 77"/>
              <a:gd name="T3" fmla="*/ 0 h 41"/>
              <a:gd name="T4" fmla="*/ 38 w 77"/>
              <a:gd name="T5" fmla="*/ 1 h 41"/>
              <a:gd name="T6" fmla="*/ 2 w 77"/>
              <a:gd name="T7" fmla="*/ 36 h 41"/>
              <a:gd name="T8" fmla="*/ 1 w 77"/>
              <a:gd name="T9" fmla="*/ 40 h 41"/>
              <a:gd name="T10" fmla="*/ 5 w 77"/>
              <a:gd name="T11" fmla="*/ 40 h 41"/>
              <a:gd name="T12" fmla="*/ 40 w 77"/>
              <a:gd name="T13" fmla="*/ 7 h 41"/>
              <a:gd name="T14" fmla="*/ 72 w 77"/>
              <a:gd name="T15" fmla="*/ 40 h 41"/>
              <a:gd name="T16" fmla="*/ 76 w 77"/>
              <a:gd name="T17" fmla="*/ 40 h 41"/>
              <a:gd name="T18" fmla="*/ 76 w 77"/>
              <a:gd name="T19" fmla="*/ 36 h 41"/>
              <a:gd name="T20" fmla="*/ 42 w 77"/>
              <a:gd name="T21" fmla="*/ 1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7" h="41">
                <a:moveTo>
                  <a:pt x="42" y="1"/>
                </a:moveTo>
                <a:cubicBezTo>
                  <a:pt x="41" y="0"/>
                  <a:pt x="41" y="0"/>
                  <a:pt x="40" y="0"/>
                </a:cubicBezTo>
                <a:cubicBezTo>
                  <a:pt x="39" y="0"/>
                  <a:pt x="39" y="0"/>
                  <a:pt x="38" y="1"/>
                </a:cubicBezTo>
                <a:cubicBezTo>
                  <a:pt x="2" y="36"/>
                  <a:pt x="2" y="36"/>
                  <a:pt x="2" y="36"/>
                </a:cubicBezTo>
                <a:cubicBezTo>
                  <a:pt x="0" y="37"/>
                  <a:pt x="0" y="39"/>
                  <a:pt x="1" y="40"/>
                </a:cubicBezTo>
                <a:cubicBezTo>
                  <a:pt x="2" y="41"/>
                  <a:pt x="4" y="41"/>
                  <a:pt x="5" y="40"/>
                </a:cubicBezTo>
                <a:cubicBezTo>
                  <a:pt x="40" y="7"/>
                  <a:pt x="40" y="7"/>
                  <a:pt x="40" y="7"/>
                </a:cubicBezTo>
                <a:cubicBezTo>
                  <a:pt x="72" y="40"/>
                  <a:pt x="72" y="40"/>
                  <a:pt x="72" y="40"/>
                </a:cubicBezTo>
                <a:cubicBezTo>
                  <a:pt x="73" y="41"/>
                  <a:pt x="75" y="41"/>
                  <a:pt x="76" y="40"/>
                </a:cubicBezTo>
                <a:cubicBezTo>
                  <a:pt x="77" y="39"/>
                  <a:pt x="77" y="37"/>
                  <a:pt x="76" y="36"/>
                </a:cubicBezTo>
                <a:lnTo>
                  <a:pt x="42" y="1"/>
                </a:lnTo>
                <a:close/>
              </a:path>
            </a:pathLst>
          </a:custGeom>
          <a:solidFill>
            <a:srgbClr val="F4D8C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13">
            <a:extLst>
              <a:ext uri="{FF2B5EF4-FFF2-40B4-BE49-F238E27FC236}">
                <a16:creationId xmlns:a16="http://schemas.microsoft.com/office/drawing/2014/main" id="{0CAD50BE-B789-102F-654A-BADE982FCA70}"/>
              </a:ext>
            </a:extLst>
          </p:cNvPr>
          <p:cNvSpPr>
            <a:spLocks/>
          </p:cNvSpPr>
          <p:nvPr userDrawn="1"/>
        </p:nvSpPr>
        <p:spPr bwMode="auto">
          <a:xfrm>
            <a:off x="7816078" y="3667791"/>
            <a:ext cx="248049" cy="128769"/>
          </a:xfrm>
          <a:custGeom>
            <a:avLst/>
            <a:gdLst>
              <a:gd name="T0" fmla="*/ 5 w 77"/>
              <a:gd name="T1" fmla="*/ 39 h 40"/>
              <a:gd name="T2" fmla="*/ 40 w 77"/>
              <a:gd name="T3" fmla="*/ 6 h 40"/>
              <a:gd name="T4" fmla="*/ 72 w 77"/>
              <a:gd name="T5" fmla="*/ 39 h 40"/>
              <a:gd name="T6" fmla="*/ 76 w 77"/>
              <a:gd name="T7" fmla="*/ 39 h 40"/>
              <a:gd name="T8" fmla="*/ 76 w 77"/>
              <a:gd name="T9" fmla="*/ 36 h 40"/>
              <a:gd name="T10" fmla="*/ 42 w 77"/>
              <a:gd name="T11" fmla="*/ 0 h 40"/>
              <a:gd name="T12" fmla="*/ 40 w 77"/>
              <a:gd name="T13" fmla="*/ 0 h 40"/>
              <a:gd name="T14" fmla="*/ 38 w 77"/>
              <a:gd name="T15" fmla="*/ 0 h 40"/>
              <a:gd name="T16" fmla="*/ 2 w 77"/>
              <a:gd name="T17" fmla="*/ 35 h 40"/>
              <a:gd name="T18" fmla="*/ 1 w 77"/>
              <a:gd name="T19" fmla="*/ 39 h 40"/>
              <a:gd name="T20" fmla="*/ 5 w 77"/>
              <a:gd name="T21" fmla="*/ 39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7" h="40">
                <a:moveTo>
                  <a:pt x="5" y="39"/>
                </a:moveTo>
                <a:cubicBezTo>
                  <a:pt x="40" y="6"/>
                  <a:pt x="40" y="6"/>
                  <a:pt x="40" y="6"/>
                </a:cubicBezTo>
                <a:cubicBezTo>
                  <a:pt x="72" y="39"/>
                  <a:pt x="72" y="39"/>
                  <a:pt x="72" y="39"/>
                </a:cubicBezTo>
                <a:cubicBezTo>
                  <a:pt x="73" y="40"/>
                  <a:pt x="75" y="40"/>
                  <a:pt x="76" y="39"/>
                </a:cubicBezTo>
                <a:cubicBezTo>
                  <a:pt x="77" y="38"/>
                  <a:pt x="77" y="37"/>
                  <a:pt x="76" y="36"/>
                </a:cubicBezTo>
                <a:cubicBezTo>
                  <a:pt x="42" y="0"/>
                  <a:pt x="42" y="0"/>
                  <a:pt x="42" y="0"/>
                </a:cubicBezTo>
                <a:cubicBezTo>
                  <a:pt x="41" y="0"/>
                  <a:pt x="41" y="0"/>
                  <a:pt x="40" y="0"/>
                </a:cubicBezTo>
                <a:cubicBezTo>
                  <a:pt x="39" y="0"/>
                  <a:pt x="39" y="0"/>
                  <a:pt x="38" y="0"/>
                </a:cubicBezTo>
                <a:cubicBezTo>
                  <a:pt x="2" y="35"/>
                  <a:pt x="2" y="35"/>
                  <a:pt x="2" y="35"/>
                </a:cubicBezTo>
                <a:cubicBezTo>
                  <a:pt x="0" y="36"/>
                  <a:pt x="0" y="38"/>
                  <a:pt x="1" y="39"/>
                </a:cubicBezTo>
                <a:cubicBezTo>
                  <a:pt x="2" y="40"/>
                  <a:pt x="4" y="40"/>
                  <a:pt x="5" y="39"/>
                </a:cubicBezTo>
                <a:close/>
              </a:path>
            </a:pathLst>
          </a:custGeom>
          <a:solidFill>
            <a:srgbClr val="F4D8C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14">
            <a:extLst>
              <a:ext uri="{FF2B5EF4-FFF2-40B4-BE49-F238E27FC236}">
                <a16:creationId xmlns:a16="http://schemas.microsoft.com/office/drawing/2014/main" id="{7BC6C611-10B1-8BDC-6B9C-1A6B6468ACF1}"/>
              </a:ext>
            </a:extLst>
          </p:cNvPr>
          <p:cNvSpPr>
            <a:spLocks/>
          </p:cNvSpPr>
          <p:nvPr userDrawn="1"/>
        </p:nvSpPr>
        <p:spPr bwMode="auto">
          <a:xfrm>
            <a:off x="9666278" y="4170666"/>
            <a:ext cx="243983" cy="132835"/>
          </a:xfrm>
          <a:custGeom>
            <a:avLst/>
            <a:gdLst>
              <a:gd name="T0" fmla="*/ 35 w 76"/>
              <a:gd name="T1" fmla="*/ 41 h 41"/>
              <a:gd name="T2" fmla="*/ 37 w 76"/>
              <a:gd name="T3" fmla="*/ 41 h 41"/>
              <a:gd name="T4" fmla="*/ 39 w 76"/>
              <a:gd name="T5" fmla="*/ 41 h 41"/>
              <a:gd name="T6" fmla="*/ 75 w 76"/>
              <a:gd name="T7" fmla="*/ 5 h 41"/>
              <a:gd name="T8" fmla="*/ 75 w 76"/>
              <a:gd name="T9" fmla="*/ 2 h 41"/>
              <a:gd name="T10" fmla="*/ 72 w 76"/>
              <a:gd name="T11" fmla="*/ 1 h 41"/>
              <a:gd name="T12" fmla="*/ 37 w 76"/>
              <a:gd name="T13" fmla="*/ 35 h 41"/>
              <a:gd name="T14" fmla="*/ 4 w 76"/>
              <a:gd name="T15" fmla="*/ 2 h 41"/>
              <a:gd name="T16" fmla="*/ 1 w 76"/>
              <a:gd name="T17" fmla="*/ 1 h 41"/>
              <a:gd name="T18" fmla="*/ 1 w 76"/>
              <a:gd name="T19" fmla="*/ 5 h 41"/>
              <a:gd name="T20" fmla="*/ 35 w 76"/>
              <a:gd name="T21" fmla="*/ 41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6" h="41">
                <a:moveTo>
                  <a:pt x="35" y="41"/>
                </a:moveTo>
                <a:cubicBezTo>
                  <a:pt x="35" y="41"/>
                  <a:pt x="36" y="41"/>
                  <a:pt x="37" y="41"/>
                </a:cubicBezTo>
                <a:cubicBezTo>
                  <a:pt x="37" y="41"/>
                  <a:pt x="38" y="41"/>
                  <a:pt x="39" y="41"/>
                </a:cubicBezTo>
                <a:cubicBezTo>
                  <a:pt x="75" y="5"/>
                  <a:pt x="75" y="5"/>
                  <a:pt x="75" y="5"/>
                </a:cubicBezTo>
                <a:cubicBezTo>
                  <a:pt x="76" y="4"/>
                  <a:pt x="76" y="3"/>
                  <a:pt x="75" y="2"/>
                </a:cubicBezTo>
                <a:cubicBezTo>
                  <a:pt x="74" y="1"/>
                  <a:pt x="73" y="0"/>
                  <a:pt x="72" y="1"/>
                </a:cubicBezTo>
                <a:cubicBezTo>
                  <a:pt x="37" y="35"/>
                  <a:pt x="37" y="35"/>
                  <a:pt x="37" y="35"/>
                </a:cubicBezTo>
                <a:cubicBezTo>
                  <a:pt x="4" y="2"/>
                  <a:pt x="4" y="2"/>
                  <a:pt x="4" y="2"/>
                </a:cubicBezTo>
                <a:cubicBezTo>
                  <a:pt x="3" y="0"/>
                  <a:pt x="2" y="0"/>
                  <a:pt x="1" y="1"/>
                </a:cubicBezTo>
                <a:cubicBezTo>
                  <a:pt x="0" y="3"/>
                  <a:pt x="0" y="4"/>
                  <a:pt x="1" y="5"/>
                </a:cubicBezTo>
                <a:lnTo>
                  <a:pt x="35" y="41"/>
                </a:lnTo>
                <a:close/>
              </a:path>
            </a:pathLst>
          </a:custGeom>
          <a:solidFill>
            <a:srgbClr val="F4D8C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15">
            <a:extLst>
              <a:ext uri="{FF2B5EF4-FFF2-40B4-BE49-F238E27FC236}">
                <a16:creationId xmlns:a16="http://schemas.microsoft.com/office/drawing/2014/main" id="{FAC826CA-2CBD-E33C-0A62-1ECB6D4AE68D}"/>
              </a:ext>
            </a:extLst>
          </p:cNvPr>
          <p:cNvSpPr>
            <a:spLocks/>
          </p:cNvSpPr>
          <p:nvPr userDrawn="1"/>
        </p:nvSpPr>
        <p:spPr bwMode="auto">
          <a:xfrm>
            <a:off x="9666278" y="4238439"/>
            <a:ext cx="243983" cy="131480"/>
          </a:xfrm>
          <a:custGeom>
            <a:avLst/>
            <a:gdLst>
              <a:gd name="T0" fmla="*/ 72 w 76"/>
              <a:gd name="T1" fmla="*/ 1 h 41"/>
              <a:gd name="T2" fmla="*/ 37 w 76"/>
              <a:gd name="T3" fmla="*/ 34 h 41"/>
              <a:gd name="T4" fmla="*/ 4 w 76"/>
              <a:gd name="T5" fmla="*/ 1 h 41"/>
              <a:gd name="T6" fmla="*/ 1 w 76"/>
              <a:gd name="T7" fmla="*/ 1 h 41"/>
              <a:gd name="T8" fmla="*/ 1 w 76"/>
              <a:gd name="T9" fmla="*/ 5 h 41"/>
              <a:gd name="T10" fmla="*/ 35 w 76"/>
              <a:gd name="T11" fmla="*/ 40 h 41"/>
              <a:gd name="T12" fmla="*/ 37 w 76"/>
              <a:gd name="T13" fmla="*/ 41 h 41"/>
              <a:gd name="T14" fmla="*/ 39 w 76"/>
              <a:gd name="T15" fmla="*/ 40 h 41"/>
              <a:gd name="T16" fmla="*/ 75 w 76"/>
              <a:gd name="T17" fmla="*/ 5 h 41"/>
              <a:gd name="T18" fmla="*/ 75 w 76"/>
              <a:gd name="T19" fmla="*/ 1 h 41"/>
              <a:gd name="T20" fmla="*/ 72 w 76"/>
              <a:gd name="T21" fmla="*/ 1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6" h="41">
                <a:moveTo>
                  <a:pt x="72" y="1"/>
                </a:moveTo>
                <a:cubicBezTo>
                  <a:pt x="37" y="34"/>
                  <a:pt x="37" y="34"/>
                  <a:pt x="37" y="34"/>
                </a:cubicBezTo>
                <a:cubicBezTo>
                  <a:pt x="4" y="1"/>
                  <a:pt x="4" y="1"/>
                  <a:pt x="4" y="1"/>
                </a:cubicBezTo>
                <a:cubicBezTo>
                  <a:pt x="3" y="0"/>
                  <a:pt x="2" y="0"/>
                  <a:pt x="1" y="1"/>
                </a:cubicBezTo>
                <a:cubicBezTo>
                  <a:pt x="0" y="2"/>
                  <a:pt x="0" y="4"/>
                  <a:pt x="1" y="5"/>
                </a:cubicBezTo>
                <a:cubicBezTo>
                  <a:pt x="35" y="40"/>
                  <a:pt x="35" y="40"/>
                  <a:pt x="35" y="40"/>
                </a:cubicBezTo>
                <a:cubicBezTo>
                  <a:pt x="35" y="41"/>
                  <a:pt x="36" y="41"/>
                  <a:pt x="37" y="41"/>
                </a:cubicBezTo>
                <a:cubicBezTo>
                  <a:pt x="37" y="41"/>
                  <a:pt x="38" y="41"/>
                  <a:pt x="39" y="40"/>
                </a:cubicBezTo>
                <a:cubicBezTo>
                  <a:pt x="75" y="5"/>
                  <a:pt x="75" y="5"/>
                  <a:pt x="75" y="5"/>
                </a:cubicBezTo>
                <a:cubicBezTo>
                  <a:pt x="76" y="4"/>
                  <a:pt x="76" y="2"/>
                  <a:pt x="75" y="1"/>
                </a:cubicBezTo>
                <a:cubicBezTo>
                  <a:pt x="74" y="0"/>
                  <a:pt x="73" y="0"/>
                  <a:pt x="72" y="1"/>
                </a:cubicBezTo>
                <a:close/>
              </a:path>
            </a:pathLst>
          </a:custGeom>
          <a:solidFill>
            <a:srgbClr val="F4D8C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16">
            <a:extLst>
              <a:ext uri="{FF2B5EF4-FFF2-40B4-BE49-F238E27FC236}">
                <a16:creationId xmlns:a16="http://schemas.microsoft.com/office/drawing/2014/main" id="{72D0CDA9-56EC-2A1A-1840-8A7CA6F6AD10}"/>
              </a:ext>
            </a:extLst>
          </p:cNvPr>
          <p:cNvSpPr>
            <a:spLocks/>
          </p:cNvSpPr>
          <p:nvPr userDrawn="1"/>
        </p:nvSpPr>
        <p:spPr bwMode="auto">
          <a:xfrm>
            <a:off x="1849699" y="2658550"/>
            <a:ext cx="1103998" cy="1106260"/>
          </a:xfrm>
          <a:custGeom>
            <a:avLst/>
            <a:gdLst>
              <a:gd name="T0" fmla="*/ 409 w 411"/>
              <a:gd name="T1" fmla="*/ 209 h 411"/>
              <a:gd name="T2" fmla="*/ 202 w 411"/>
              <a:gd name="T3" fmla="*/ 409 h 411"/>
              <a:gd name="T4" fmla="*/ 1 w 411"/>
              <a:gd name="T5" fmla="*/ 202 h 411"/>
              <a:gd name="T6" fmla="*/ 209 w 411"/>
              <a:gd name="T7" fmla="*/ 2 h 411"/>
              <a:gd name="T8" fmla="*/ 409 w 411"/>
              <a:gd name="T9" fmla="*/ 209 h 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1" h="411">
                <a:moveTo>
                  <a:pt x="409" y="209"/>
                </a:moveTo>
                <a:cubicBezTo>
                  <a:pt x="408" y="322"/>
                  <a:pt x="315" y="411"/>
                  <a:pt x="202" y="409"/>
                </a:cubicBezTo>
                <a:cubicBezTo>
                  <a:pt x="89" y="408"/>
                  <a:pt x="0" y="315"/>
                  <a:pt x="1" y="202"/>
                </a:cubicBezTo>
                <a:cubicBezTo>
                  <a:pt x="3" y="89"/>
                  <a:pt x="96" y="0"/>
                  <a:pt x="209" y="2"/>
                </a:cubicBezTo>
                <a:cubicBezTo>
                  <a:pt x="321" y="3"/>
                  <a:pt x="411" y="96"/>
                  <a:pt x="409" y="20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810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/>
          <a:lstStyle/>
          <a:p>
            <a:pPr algn="ctr"/>
            <a:endParaRPr lang="en-US" sz="3200">
              <a:solidFill>
                <a:prstClr val="black"/>
              </a:solidFill>
              <a:latin typeface="Playfair Display" panose="00000500000000000000" pitchFamily="2" charset="0"/>
            </a:endParaRPr>
          </a:p>
        </p:txBody>
      </p:sp>
      <p:sp>
        <p:nvSpPr>
          <p:cNvPr id="15" name="Oval 17">
            <a:extLst>
              <a:ext uri="{FF2B5EF4-FFF2-40B4-BE49-F238E27FC236}">
                <a16:creationId xmlns:a16="http://schemas.microsoft.com/office/drawing/2014/main" id="{4561F273-82E2-B068-12A0-AA31DF238C6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723008" y="4309340"/>
            <a:ext cx="1049648" cy="104964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/>
          <a:lstStyle/>
          <a:p>
            <a:pPr algn="ctr"/>
            <a:endParaRPr lang="en-US" sz="3200">
              <a:solidFill>
                <a:prstClr val="black"/>
              </a:solidFill>
              <a:latin typeface="Playfair Display" panose="00000500000000000000" pitchFamily="2" charset="0"/>
            </a:endParaRPr>
          </a:p>
        </p:txBody>
      </p:sp>
      <p:sp>
        <p:nvSpPr>
          <p:cNvPr id="16" name="Oval 18">
            <a:extLst>
              <a:ext uri="{FF2B5EF4-FFF2-40B4-BE49-F238E27FC236}">
                <a16:creationId xmlns:a16="http://schemas.microsoft.com/office/drawing/2014/main" id="{EBF08234-BF46-5067-B4C2-F8B658876A4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569143" y="2685836"/>
            <a:ext cx="1049648" cy="105304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/>
          <a:lstStyle/>
          <a:p>
            <a:pPr algn="ctr"/>
            <a:endParaRPr lang="en-US" sz="3200">
              <a:solidFill>
                <a:prstClr val="black"/>
              </a:solidFill>
              <a:latin typeface="Playfair Display" panose="00000500000000000000" pitchFamily="2" charset="0"/>
            </a:endParaRPr>
          </a:p>
        </p:txBody>
      </p:sp>
      <p:sp>
        <p:nvSpPr>
          <p:cNvPr id="17" name="Freeform 19">
            <a:extLst>
              <a:ext uri="{FF2B5EF4-FFF2-40B4-BE49-F238E27FC236}">
                <a16:creationId xmlns:a16="http://schemas.microsoft.com/office/drawing/2014/main" id="{1374EFF8-8E34-6007-216A-D017CD0756D8}"/>
              </a:ext>
            </a:extLst>
          </p:cNvPr>
          <p:cNvSpPr>
            <a:spLocks/>
          </p:cNvSpPr>
          <p:nvPr userDrawn="1"/>
        </p:nvSpPr>
        <p:spPr bwMode="auto">
          <a:xfrm>
            <a:off x="7388439" y="4280013"/>
            <a:ext cx="1107394" cy="1109656"/>
          </a:xfrm>
          <a:custGeom>
            <a:avLst/>
            <a:gdLst>
              <a:gd name="T0" fmla="*/ 410 w 412"/>
              <a:gd name="T1" fmla="*/ 209 h 412"/>
              <a:gd name="T2" fmla="*/ 202 w 412"/>
              <a:gd name="T3" fmla="*/ 410 h 412"/>
              <a:gd name="T4" fmla="*/ 2 w 412"/>
              <a:gd name="T5" fmla="*/ 202 h 412"/>
              <a:gd name="T6" fmla="*/ 209 w 412"/>
              <a:gd name="T7" fmla="*/ 2 h 412"/>
              <a:gd name="T8" fmla="*/ 410 w 412"/>
              <a:gd name="T9" fmla="*/ 209 h 4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2" h="412">
                <a:moveTo>
                  <a:pt x="410" y="209"/>
                </a:moveTo>
                <a:cubicBezTo>
                  <a:pt x="408" y="322"/>
                  <a:pt x="315" y="412"/>
                  <a:pt x="202" y="410"/>
                </a:cubicBezTo>
                <a:cubicBezTo>
                  <a:pt x="90" y="408"/>
                  <a:pt x="0" y="315"/>
                  <a:pt x="2" y="202"/>
                </a:cubicBezTo>
                <a:cubicBezTo>
                  <a:pt x="4" y="90"/>
                  <a:pt x="97" y="0"/>
                  <a:pt x="209" y="2"/>
                </a:cubicBezTo>
                <a:cubicBezTo>
                  <a:pt x="322" y="4"/>
                  <a:pt x="412" y="97"/>
                  <a:pt x="410" y="20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810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/>
          <a:lstStyle/>
          <a:p>
            <a:pPr algn="ctr"/>
            <a:endParaRPr lang="en-US" sz="3200">
              <a:solidFill>
                <a:prstClr val="black"/>
              </a:solidFill>
              <a:latin typeface="Playfair Display" panose="00000500000000000000" pitchFamily="2" charset="0"/>
            </a:endParaRPr>
          </a:p>
        </p:txBody>
      </p:sp>
      <p:sp>
        <p:nvSpPr>
          <p:cNvPr id="18" name="Oval 20">
            <a:extLst>
              <a:ext uri="{FF2B5EF4-FFF2-40B4-BE49-F238E27FC236}">
                <a16:creationId xmlns:a16="http://schemas.microsoft.com/office/drawing/2014/main" id="{27EED23C-FC9F-8F00-2199-4B58D985ECA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263902" y="2685836"/>
            <a:ext cx="1047382" cy="105304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/>
          <a:lstStyle/>
          <a:p>
            <a:pPr algn="ctr"/>
            <a:endParaRPr lang="en-US" sz="3200">
              <a:solidFill>
                <a:prstClr val="black"/>
              </a:solidFill>
              <a:latin typeface="Playfair Display" panose="00000500000000000000" pitchFamily="2" charset="0"/>
            </a:endParaRPr>
          </a:p>
        </p:txBody>
      </p: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8DF0670D-B6DC-F3A9-6C89-13E66FF2D51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063371" y="2873353"/>
            <a:ext cx="676654" cy="676654"/>
          </a:xfrm>
          <a:custGeom>
            <a:avLst/>
            <a:gdLst>
              <a:gd name="connsiteX0" fmla="*/ 262328 w 524656"/>
              <a:gd name="connsiteY0" fmla="*/ 0 h 524656"/>
              <a:gd name="connsiteX1" fmla="*/ 524656 w 524656"/>
              <a:gd name="connsiteY1" fmla="*/ 262328 h 524656"/>
              <a:gd name="connsiteX2" fmla="*/ 262328 w 524656"/>
              <a:gd name="connsiteY2" fmla="*/ 524656 h 524656"/>
              <a:gd name="connsiteX3" fmla="*/ 0 w 524656"/>
              <a:gd name="connsiteY3" fmla="*/ 262328 h 524656"/>
              <a:gd name="connsiteX4" fmla="*/ 262328 w 524656"/>
              <a:gd name="connsiteY4" fmla="*/ 0 h 524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4656" h="524656">
                <a:moveTo>
                  <a:pt x="262328" y="0"/>
                </a:moveTo>
                <a:cubicBezTo>
                  <a:pt x="407208" y="0"/>
                  <a:pt x="524656" y="117448"/>
                  <a:pt x="524656" y="262328"/>
                </a:cubicBezTo>
                <a:cubicBezTo>
                  <a:pt x="524656" y="407208"/>
                  <a:pt x="407208" y="524656"/>
                  <a:pt x="262328" y="524656"/>
                </a:cubicBezTo>
                <a:cubicBezTo>
                  <a:pt x="117448" y="524656"/>
                  <a:pt x="0" y="407208"/>
                  <a:pt x="0" y="262328"/>
                </a:cubicBezTo>
                <a:cubicBezTo>
                  <a:pt x="0" y="117448"/>
                  <a:pt x="117448" y="0"/>
                  <a:pt x="262328" y="0"/>
                </a:cubicBez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Icon</a:t>
            </a:r>
            <a:endParaRPr lang="en-IN" dirty="0"/>
          </a:p>
        </p:txBody>
      </p:sp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9C030645-59BE-7D17-B080-9AB9F676D9B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762987" y="2873353"/>
            <a:ext cx="676654" cy="676654"/>
          </a:xfrm>
          <a:custGeom>
            <a:avLst/>
            <a:gdLst>
              <a:gd name="connsiteX0" fmla="*/ 262328 w 524656"/>
              <a:gd name="connsiteY0" fmla="*/ 0 h 524656"/>
              <a:gd name="connsiteX1" fmla="*/ 524656 w 524656"/>
              <a:gd name="connsiteY1" fmla="*/ 262328 h 524656"/>
              <a:gd name="connsiteX2" fmla="*/ 262328 w 524656"/>
              <a:gd name="connsiteY2" fmla="*/ 524656 h 524656"/>
              <a:gd name="connsiteX3" fmla="*/ 0 w 524656"/>
              <a:gd name="connsiteY3" fmla="*/ 262328 h 524656"/>
              <a:gd name="connsiteX4" fmla="*/ 262328 w 524656"/>
              <a:gd name="connsiteY4" fmla="*/ 0 h 524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4656" h="524656">
                <a:moveTo>
                  <a:pt x="262328" y="0"/>
                </a:moveTo>
                <a:cubicBezTo>
                  <a:pt x="407208" y="0"/>
                  <a:pt x="524656" y="117448"/>
                  <a:pt x="524656" y="262328"/>
                </a:cubicBezTo>
                <a:cubicBezTo>
                  <a:pt x="524656" y="407208"/>
                  <a:pt x="407208" y="524656"/>
                  <a:pt x="262328" y="524656"/>
                </a:cubicBezTo>
                <a:cubicBezTo>
                  <a:pt x="117448" y="524656"/>
                  <a:pt x="0" y="407208"/>
                  <a:pt x="0" y="262328"/>
                </a:cubicBezTo>
                <a:cubicBezTo>
                  <a:pt x="0" y="117448"/>
                  <a:pt x="117448" y="0"/>
                  <a:pt x="262328" y="0"/>
                </a:cubicBez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Icon</a:t>
            </a:r>
            <a:endParaRPr lang="en-IN" dirty="0"/>
          </a:p>
        </p:txBody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E27BAC27-D7EF-A507-A47E-A6C341B6B54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451975" y="2873353"/>
            <a:ext cx="676654" cy="676654"/>
          </a:xfrm>
          <a:custGeom>
            <a:avLst/>
            <a:gdLst>
              <a:gd name="connsiteX0" fmla="*/ 262328 w 524656"/>
              <a:gd name="connsiteY0" fmla="*/ 0 h 524656"/>
              <a:gd name="connsiteX1" fmla="*/ 524656 w 524656"/>
              <a:gd name="connsiteY1" fmla="*/ 262328 h 524656"/>
              <a:gd name="connsiteX2" fmla="*/ 262328 w 524656"/>
              <a:gd name="connsiteY2" fmla="*/ 524656 h 524656"/>
              <a:gd name="connsiteX3" fmla="*/ 0 w 524656"/>
              <a:gd name="connsiteY3" fmla="*/ 262328 h 524656"/>
              <a:gd name="connsiteX4" fmla="*/ 262328 w 524656"/>
              <a:gd name="connsiteY4" fmla="*/ 0 h 524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4656" h="524656">
                <a:moveTo>
                  <a:pt x="262328" y="0"/>
                </a:moveTo>
                <a:cubicBezTo>
                  <a:pt x="407208" y="0"/>
                  <a:pt x="524656" y="117448"/>
                  <a:pt x="524656" y="262328"/>
                </a:cubicBezTo>
                <a:cubicBezTo>
                  <a:pt x="524656" y="407208"/>
                  <a:pt x="407208" y="524656"/>
                  <a:pt x="262328" y="524656"/>
                </a:cubicBezTo>
                <a:cubicBezTo>
                  <a:pt x="117448" y="524656"/>
                  <a:pt x="0" y="407208"/>
                  <a:pt x="0" y="262328"/>
                </a:cubicBezTo>
                <a:cubicBezTo>
                  <a:pt x="0" y="117448"/>
                  <a:pt x="117448" y="0"/>
                  <a:pt x="262328" y="0"/>
                </a:cubicBez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Icon</a:t>
            </a:r>
            <a:endParaRPr lang="en-IN" dirty="0"/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FA1D3028-B1A7-636E-806A-DEAE06E651E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909505" y="4495836"/>
            <a:ext cx="676654" cy="676654"/>
          </a:xfrm>
          <a:custGeom>
            <a:avLst/>
            <a:gdLst>
              <a:gd name="connsiteX0" fmla="*/ 262328 w 524656"/>
              <a:gd name="connsiteY0" fmla="*/ 0 h 524656"/>
              <a:gd name="connsiteX1" fmla="*/ 524656 w 524656"/>
              <a:gd name="connsiteY1" fmla="*/ 262328 h 524656"/>
              <a:gd name="connsiteX2" fmla="*/ 262328 w 524656"/>
              <a:gd name="connsiteY2" fmla="*/ 524656 h 524656"/>
              <a:gd name="connsiteX3" fmla="*/ 0 w 524656"/>
              <a:gd name="connsiteY3" fmla="*/ 262328 h 524656"/>
              <a:gd name="connsiteX4" fmla="*/ 262328 w 524656"/>
              <a:gd name="connsiteY4" fmla="*/ 0 h 524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4656" h="524656">
                <a:moveTo>
                  <a:pt x="262328" y="0"/>
                </a:moveTo>
                <a:cubicBezTo>
                  <a:pt x="407208" y="0"/>
                  <a:pt x="524656" y="117448"/>
                  <a:pt x="524656" y="262328"/>
                </a:cubicBezTo>
                <a:cubicBezTo>
                  <a:pt x="524656" y="407208"/>
                  <a:pt x="407208" y="524656"/>
                  <a:pt x="262328" y="524656"/>
                </a:cubicBezTo>
                <a:cubicBezTo>
                  <a:pt x="117448" y="524656"/>
                  <a:pt x="0" y="407208"/>
                  <a:pt x="0" y="262328"/>
                </a:cubicBezTo>
                <a:cubicBezTo>
                  <a:pt x="0" y="117448"/>
                  <a:pt x="117448" y="0"/>
                  <a:pt x="262328" y="0"/>
                </a:cubicBez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Icon</a:t>
            </a:r>
            <a:endParaRPr lang="en-IN" dirty="0"/>
          </a:p>
        </p:txBody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212A4014-AF35-3556-DA0E-ABFB53271C9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601775" y="4495836"/>
            <a:ext cx="676654" cy="676654"/>
          </a:xfrm>
          <a:custGeom>
            <a:avLst/>
            <a:gdLst>
              <a:gd name="connsiteX0" fmla="*/ 262328 w 524656"/>
              <a:gd name="connsiteY0" fmla="*/ 0 h 524656"/>
              <a:gd name="connsiteX1" fmla="*/ 524656 w 524656"/>
              <a:gd name="connsiteY1" fmla="*/ 262328 h 524656"/>
              <a:gd name="connsiteX2" fmla="*/ 262328 w 524656"/>
              <a:gd name="connsiteY2" fmla="*/ 524656 h 524656"/>
              <a:gd name="connsiteX3" fmla="*/ 0 w 524656"/>
              <a:gd name="connsiteY3" fmla="*/ 262328 h 524656"/>
              <a:gd name="connsiteX4" fmla="*/ 262328 w 524656"/>
              <a:gd name="connsiteY4" fmla="*/ 0 h 524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4656" h="524656">
                <a:moveTo>
                  <a:pt x="262328" y="0"/>
                </a:moveTo>
                <a:cubicBezTo>
                  <a:pt x="407208" y="0"/>
                  <a:pt x="524656" y="117448"/>
                  <a:pt x="524656" y="262328"/>
                </a:cubicBezTo>
                <a:cubicBezTo>
                  <a:pt x="524656" y="407208"/>
                  <a:pt x="407208" y="524656"/>
                  <a:pt x="262328" y="524656"/>
                </a:cubicBezTo>
                <a:cubicBezTo>
                  <a:pt x="117448" y="524656"/>
                  <a:pt x="0" y="407208"/>
                  <a:pt x="0" y="262328"/>
                </a:cubicBezTo>
                <a:cubicBezTo>
                  <a:pt x="0" y="117448"/>
                  <a:pt x="117448" y="0"/>
                  <a:pt x="262328" y="0"/>
                </a:cubicBez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Icon</a:t>
            </a:r>
            <a:endParaRPr lang="en-IN" dirty="0"/>
          </a:p>
        </p:txBody>
      </p:sp>
      <p:sp>
        <p:nvSpPr>
          <p:cNvPr id="73" name="Text Placeholder 19">
            <a:extLst>
              <a:ext uri="{FF2B5EF4-FFF2-40B4-BE49-F238E27FC236}">
                <a16:creationId xmlns:a16="http://schemas.microsoft.com/office/drawing/2014/main" id="{A5E57AB2-F52A-9BC4-55D7-FFDFD83CFF9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547333" y="4495836"/>
            <a:ext cx="1700692" cy="1286890"/>
          </a:xfrm>
        </p:spPr>
        <p:txBody>
          <a:bodyPr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spc="0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74" name="Text Placeholder 19">
            <a:extLst>
              <a:ext uri="{FF2B5EF4-FFF2-40B4-BE49-F238E27FC236}">
                <a16:creationId xmlns:a16="http://schemas.microsoft.com/office/drawing/2014/main" id="{645CE78C-8DBE-E4B4-ED71-847D691B912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50968" y="4495836"/>
            <a:ext cx="1700692" cy="1286890"/>
          </a:xfrm>
        </p:spPr>
        <p:txBody>
          <a:bodyPr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spc="0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75" name="Text Placeholder 19">
            <a:extLst>
              <a:ext uri="{FF2B5EF4-FFF2-40B4-BE49-F238E27FC236}">
                <a16:creationId xmlns:a16="http://schemas.microsoft.com/office/drawing/2014/main" id="{81532FEC-4E7E-AE70-CEBE-FF0023B4239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943975" y="4495836"/>
            <a:ext cx="1700692" cy="1286890"/>
          </a:xfrm>
        </p:spPr>
        <p:txBody>
          <a:bodyPr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spc="0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76" name="Text Placeholder 19">
            <a:extLst>
              <a:ext uri="{FF2B5EF4-FFF2-40B4-BE49-F238E27FC236}">
                <a16:creationId xmlns:a16="http://schemas.microsoft.com/office/drawing/2014/main" id="{A168A655-E317-682D-7ED7-549E8A8D036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02425" y="2225688"/>
            <a:ext cx="1700692" cy="1286890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1400" spc="0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77" name="Text Placeholder 19">
            <a:extLst>
              <a:ext uri="{FF2B5EF4-FFF2-40B4-BE49-F238E27FC236}">
                <a16:creationId xmlns:a16="http://schemas.microsoft.com/office/drawing/2014/main" id="{A0D4053C-A7E0-FD66-F95F-04987A9E52D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095432" y="2225688"/>
            <a:ext cx="1700692" cy="1286890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1400" spc="0"/>
            </a:lvl1pPr>
          </a:lstStyle>
          <a:p>
            <a:pPr lvl="0"/>
            <a:r>
              <a:rPr lang="en-US" dirty="0"/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31293646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7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5047D5A-C2C3-D8DC-9976-7F05C8FDCAA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" y="-2"/>
            <a:ext cx="12191998" cy="6857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endParaRPr lang="en-IN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28E2950-3423-A1CD-AA41-698D0BFAF9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22332" y="2273294"/>
            <a:ext cx="5069568" cy="2311406"/>
          </a:xfrm>
        </p:spPr>
        <p:txBody>
          <a:bodyPr anchor="ctr">
            <a:noAutofit/>
          </a:bodyPr>
          <a:lstStyle>
            <a:lvl1pPr>
              <a:defRPr sz="6000"/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add title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257744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BE871C-8C8D-9EE6-F425-A9C3C0F4F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EDB162-9394-D0FF-858E-7DBA63863F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448B0F-8C93-BA14-48DA-6E2AE8A717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911E34-5659-46BC-9B76-64DC4D1651DF}" type="datetimeFigureOut">
              <a:rPr lang="en-IN" smtClean="0"/>
              <a:t>03-09-2024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527EAB-E240-134E-AB93-F5F7C37ED4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32A22F-2DD3-7455-7819-D677CA6385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4A6ADC-CE0B-4324-975A-9625B3332E8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13412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51" r:id="rId9"/>
    <p:sldLayoutId id="2147483655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person in a pink coat and black dress&#10;&#10;Description automatically generated">
            <a:extLst>
              <a:ext uri="{FF2B5EF4-FFF2-40B4-BE49-F238E27FC236}">
                <a16:creationId xmlns:a16="http://schemas.microsoft.com/office/drawing/2014/main" id="{AFC5517D-0886-243A-CC37-A5F48469096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B8A6E9A-6D66-7814-BFCD-9F5E49EBF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add presentation title</a:t>
            </a:r>
            <a:endParaRPr lang="en-IN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6DB1B06-1B65-7C78-54B7-F4B6CABDE75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IN" dirty="0"/>
              <a:t>Click to add subtitle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89F8DDF-E908-C4BF-7C34-5F76EB6F17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IN" dirty="0"/>
              <a:t>SEP, 2024</a:t>
            </a:r>
          </a:p>
        </p:txBody>
      </p:sp>
    </p:spTree>
    <p:extLst>
      <p:ext uri="{BB962C8B-B14F-4D97-AF65-F5344CB8AC3E}">
        <p14:creationId xmlns:p14="http://schemas.microsoft.com/office/powerpoint/2010/main" val="21974784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8FD3B-A6C4-DA1D-FFCB-E14561D9E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B90F86-944A-E547-13F5-F06B97F01CE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a-DK" dirty="0"/>
              <a:t>Lorem ipsum dolor sit amet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A1D8D7-5F93-9157-0534-EACA36588D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IN" dirty="0"/>
              <a:t>XX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C8B5C23-9BB9-0CE5-5989-46AD5780512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 dirty="0"/>
              <a:t>Lorem ipsum dolor sit amet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773965-1F6F-F89C-54BC-D3F80DB6498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IN" dirty="0"/>
              <a:t>XX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856FD3C-EC30-2E32-33F8-F08D95C9BB4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a-DK" dirty="0"/>
              <a:t>Lorem ipsum dolor sit amet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4604D2F-1034-AECB-1EE9-D6C205B501E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IN" dirty="0"/>
              <a:t>XX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1FBDC3B-0987-84DA-648C-C4AFF3D354A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da-DK" dirty="0"/>
              <a:t>Lorem ipsum dolor sit amet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11F5529-C527-50F1-4E21-DDD1B67B757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IN" dirty="0"/>
              <a:t>XX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3E07600-4921-1107-B491-E683812B9B9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da-DK" dirty="0"/>
              <a:t>Lorem ipsum dolor sit amet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1AB5B9B-24D3-E632-1047-694CE568EF7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IN" dirty="0"/>
              <a:t>XX</a:t>
            </a:r>
          </a:p>
        </p:txBody>
      </p:sp>
      <p:pic>
        <p:nvPicPr>
          <p:cNvPr id="15" name="Picture Placeholder 14" descr="Two women posing for a picture&#10;&#10;Description automatically generated">
            <a:extLst>
              <a:ext uri="{FF2B5EF4-FFF2-40B4-BE49-F238E27FC236}">
                <a16:creationId xmlns:a16="http://schemas.microsoft.com/office/drawing/2014/main" id="{E3CC5C70-EF10-2A3F-4A3D-20943042332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" b="6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401211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B4930567-E780-D8E0-F2CC-386830E1A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About us</a:t>
            </a:r>
          </a:p>
        </p:txBody>
      </p:sp>
      <p:pic>
        <p:nvPicPr>
          <p:cNvPr id="18" name="Picture Placeholder 17" descr="A couple of girls posing for a picture&#10;&#10;Description automatically generated">
            <a:extLst>
              <a:ext uri="{FF2B5EF4-FFF2-40B4-BE49-F238E27FC236}">
                <a16:creationId xmlns:a16="http://schemas.microsoft.com/office/drawing/2014/main" id="{63ACB397-6DC4-CE1F-864B-5716FE10F2F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" r="6"/>
          <a:stretch>
            <a:fillRect/>
          </a:stretch>
        </p:blipFill>
        <p:spPr/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057667F-F099-7AC3-24A6-89D55C2359B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IN" dirty="0"/>
              <a:t>Lorem ipsum </a:t>
            </a:r>
            <a:r>
              <a:rPr lang="en-IN" dirty="0" err="1"/>
              <a:t>dolor</a:t>
            </a:r>
            <a:r>
              <a:rPr lang="en-IN" dirty="0"/>
              <a:t> sit </a:t>
            </a:r>
            <a:r>
              <a:rPr lang="en-IN" dirty="0" err="1"/>
              <a:t>amet</a:t>
            </a:r>
            <a:r>
              <a:rPr lang="en-IN" dirty="0"/>
              <a:t>, </a:t>
            </a:r>
            <a:r>
              <a:rPr lang="en-IN" dirty="0" err="1"/>
              <a:t>consectetur</a:t>
            </a:r>
            <a:r>
              <a:rPr lang="en-IN" dirty="0"/>
              <a:t> </a:t>
            </a:r>
            <a:r>
              <a:rPr lang="en-IN" dirty="0" err="1"/>
              <a:t>adipiscing</a:t>
            </a:r>
            <a:r>
              <a:rPr lang="en-IN" dirty="0"/>
              <a:t> </a:t>
            </a:r>
            <a:r>
              <a:rPr lang="en-IN" dirty="0" err="1"/>
              <a:t>elit</a:t>
            </a:r>
            <a:r>
              <a:rPr lang="en-IN" dirty="0"/>
              <a:t>. </a:t>
            </a:r>
            <a:r>
              <a:rPr lang="en-IN" dirty="0" err="1"/>
              <a:t>Etiam</a:t>
            </a:r>
            <a:r>
              <a:rPr lang="en-IN" dirty="0"/>
              <a:t> </a:t>
            </a:r>
            <a:r>
              <a:rPr lang="en-IN" dirty="0" err="1"/>
              <a:t>eu</a:t>
            </a:r>
            <a:r>
              <a:rPr lang="en-IN" dirty="0"/>
              <a:t> </a:t>
            </a:r>
            <a:r>
              <a:rPr lang="en-IN" dirty="0" err="1"/>
              <a:t>sodales</a:t>
            </a:r>
            <a:r>
              <a:rPr lang="en-IN" dirty="0"/>
              <a:t> </a:t>
            </a:r>
            <a:r>
              <a:rPr lang="en-IN" dirty="0" err="1"/>
              <a:t>quam</a:t>
            </a:r>
            <a:r>
              <a:rPr lang="en-IN" dirty="0"/>
              <a:t>. Donec fermentum </a:t>
            </a:r>
            <a:r>
              <a:rPr lang="en-IN" dirty="0" err="1"/>
              <a:t>sed</a:t>
            </a:r>
            <a:r>
              <a:rPr lang="en-IN" dirty="0"/>
              <a:t> </a:t>
            </a:r>
            <a:r>
              <a:rPr lang="en-IN" dirty="0" err="1"/>
              <a:t>massa</a:t>
            </a:r>
            <a:r>
              <a:rPr lang="en-IN" dirty="0"/>
              <a:t> non </a:t>
            </a:r>
            <a:r>
              <a:rPr lang="en-IN" dirty="0" err="1"/>
              <a:t>efficitur</a:t>
            </a:r>
            <a:r>
              <a:rPr lang="en-IN" dirty="0"/>
              <a:t>. Sed </a:t>
            </a:r>
            <a:r>
              <a:rPr lang="en-IN" dirty="0" err="1"/>
              <a:t>bibendum</a:t>
            </a:r>
            <a:r>
              <a:rPr lang="en-IN" dirty="0"/>
              <a:t> </a:t>
            </a:r>
            <a:r>
              <a:rPr lang="en-IN" dirty="0" err="1"/>
              <a:t>velit</a:t>
            </a:r>
            <a:r>
              <a:rPr lang="en-IN" dirty="0"/>
              <a:t> sit </a:t>
            </a:r>
            <a:r>
              <a:rPr lang="en-IN" dirty="0" err="1"/>
              <a:t>amet</a:t>
            </a:r>
            <a:r>
              <a:rPr lang="en-IN" dirty="0"/>
              <a:t> </a:t>
            </a:r>
            <a:r>
              <a:rPr lang="en-IN" dirty="0" err="1"/>
              <a:t>orci</a:t>
            </a:r>
            <a:r>
              <a:rPr lang="en-IN" dirty="0"/>
              <a:t> </a:t>
            </a:r>
            <a:r>
              <a:rPr lang="en-IN" dirty="0" err="1"/>
              <a:t>aliquet</a:t>
            </a:r>
            <a:r>
              <a:rPr lang="en-IN" dirty="0"/>
              <a:t>, a auctor </a:t>
            </a:r>
            <a:r>
              <a:rPr lang="en-IN" dirty="0" err="1"/>
              <a:t>enim</a:t>
            </a:r>
            <a:r>
              <a:rPr lang="en-IN" dirty="0"/>
              <a:t> pharetra. Maecenas </a:t>
            </a:r>
            <a:r>
              <a:rPr lang="en-IN" dirty="0" err="1"/>
              <a:t>venenatis</a:t>
            </a:r>
            <a:r>
              <a:rPr lang="en-IN" dirty="0"/>
              <a:t> ipsum </a:t>
            </a:r>
            <a:r>
              <a:rPr lang="en-IN" dirty="0" err="1"/>
              <a:t>quam</a:t>
            </a:r>
            <a:r>
              <a:rPr lang="en-IN" dirty="0"/>
              <a:t>, </a:t>
            </a:r>
            <a:r>
              <a:rPr lang="en-IN" dirty="0" err="1"/>
              <a:t>vel</a:t>
            </a:r>
            <a:r>
              <a:rPr lang="en-IN" dirty="0"/>
              <a:t> </a:t>
            </a:r>
            <a:r>
              <a:rPr lang="en-IN" dirty="0" err="1"/>
              <a:t>mollis</a:t>
            </a:r>
            <a:r>
              <a:rPr lang="en-IN" dirty="0"/>
              <a:t> </a:t>
            </a:r>
            <a:r>
              <a:rPr lang="en-IN" dirty="0" err="1"/>
              <a:t>turpis</a:t>
            </a:r>
            <a:r>
              <a:rPr lang="en-IN" dirty="0"/>
              <a:t> </a:t>
            </a:r>
            <a:r>
              <a:rPr lang="en-IN" dirty="0" err="1"/>
              <a:t>congue</a:t>
            </a:r>
            <a:r>
              <a:rPr lang="en-IN" dirty="0"/>
              <a:t> </a:t>
            </a:r>
            <a:r>
              <a:rPr lang="en-IN" dirty="0" err="1"/>
              <a:t>pellentesque</a:t>
            </a:r>
            <a:r>
              <a:rPr lang="en-IN" dirty="0"/>
              <a:t>. </a:t>
            </a:r>
            <a:r>
              <a:rPr lang="en-IN" dirty="0" err="1"/>
              <a:t>Pellentesque</a:t>
            </a:r>
            <a:r>
              <a:rPr lang="en-IN" dirty="0"/>
              <a:t> sit </a:t>
            </a:r>
            <a:r>
              <a:rPr lang="en-IN" dirty="0" err="1"/>
              <a:t>amet</a:t>
            </a:r>
            <a:r>
              <a:rPr lang="en-IN" dirty="0"/>
              <a:t> </a:t>
            </a:r>
            <a:r>
              <a:rPr lang="en-IN" dirty="0" err="1"/>
              <a:t>neque</a:t>
            </a:r>
            <a:r>
              <a:rPr lang="en-IN" dirty="0"/>
              <a:t> a </a:t>
            </a:r>
            <a:r>
              <a:rPr lang="en-IN" dirty="0" err="1"/>
              <a:t>diam</a:t>
            </a:r>
            <a:r>
              <a:rPr lang="en-IN" dirty="0"/>
              <a:t> </a:t>
            </a:r>
            <a:r>
              <a:rPr lang="en-IN" dirty="0" err="1"/>
              <a:t>ultrices</a:t>
            </a:r>
            <a:r>
              <a:rPr lang="en-IN" dirty="0"/>
              <a:t> lacinia. </a:t>
            </a:r>
            <a:r>
              <a:rPr lang="en-IN" dirty="0" err="1"/>
              <a:t>Praesent</a:t>
            </a:r>
            <a:r>
              <a:rPr lang="en-IN" dirty="0"/>
              <a:t> </a:t>
            </a:r>
            <a:r>
              <a:rPr lang="en-IN" dirty="0" err="1"/>
              <a:t>accumsan</a:t>
            </a:r>
            <a:r>
              <a:rPr lang="en-IN" dirty="0"/>
              <a:t> </a:t>
            </a:r>
            <a:r>
              <a:rPr lang="en-IN" dirty="0" err="1"/>
              <a:t>nisl</a:t>
            </a:r>
            <a:r>
              <a:rPr lang="en-IN" dirty="0"/>
              <a:t> at </a:t>
            </a:r>
            <a:r>
              <a:rPr lang="en-IN" dirty="0" err="1"/>
              <a:t>nulla</a:t>
            </a:r>
            <a:r>
              <a:rPr lang="en-IN" dirty="0"/>
              <a:t> </a:t>
            </a:r>
            <a:r>
              <a:rPr lang="en-IN" dirty="0" err="1"/>
              <a:t>elementum</a:t>
            </a:r>
            <a:r>
              <a:rPr lang="en-IN" dirty="0"/>
              <a:t> </a:t>
            </a:r>
            <a:r>
              <a:rPr lang="en-IN" dirty="0" err="1"/>
              <a:t>viverra</a:t>
            </a:r>
            <a:r>
              <a:rPr lang="en-IN" dirty="0"/>
              <a:t>. </a:t>
            </a:r>
            <a:r>
              <a:rPr lang="en-IN" dirty="0" err="1"/>
              <a:t>Etiam</a:t>
            </a:r>
            <a:r>
              <a:rPr lang="en-IN" dirty="0"/>
              <a:t> nisi ante, </a:t>
            </a:r>
            <a:r>
              <a:rPr lang="en-IN" dirty="0" err="1"/>
              <a:t>pellentesque</a:t>
            </a:r>
            <a:r>
              <a:rPr lang="en-IN" dirty="0"/>
              <a:t> </a:t>
            </a:r>
            <a:r>
              <a:rPr lang="en-IN" dirty="0" err="1"/>
              <a:t>pellentesque</a:t>
            </a:r>
            <a:r>
              <a:rPr lang="en-IN" dirty="0"/>
              <a:t> </a:t>
            </a:r>
            <a:r>
              <a:rPr lang="en-IN" dirty="0" err="1"/>
              <a:t>est</a:t>
            </a:r>
            <a:r>
              <a:rPr lang="en-IN" dirty="0"/>
              <a:t> ac, </a:t>
            </a:r>
            <a:r>
              <a:rPr lang="en-IN" dirty="0" err="1"/>
              <a:t>facilisis</a:t>
            </a:r>
            <a:r>
              <a:rPr lang="en-IN" dirty="0"/>
              <a:t> pharetra </a:t>
            </a:r>
            <a:r>
              <a:rPr lang="en-IN" dirty="0" err="1"/>
              <a:t>nunc</a:t>
            </a:r>
            <a:r>
              <a:rPr lang="en-IN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5314677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738C2A80-3BE6-55C0-8BFB-FC79B9564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Mission &amp; Vision</a:t>
            </a:r>
          </a:p>
        </p:txBody>
      </p:sp>
      <p:pic>
        <p:nvPicPr>
          <p:cNvPr id="22" name="Picture Placeholder 21" descr="A person in a blue dress&#10;&#10;Description automatically generated">
            <a:extLst>
              <a:ext uri="{FF2B5EF4-FFF2-40B4-BE49-F238E27FC236}">
                <a16:creationId xmlns:a16="http://schemas.microsoft.com/office/drawing/2014/main" id="{9140C052-7778-F874-ABFE-A106C6CA097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" r="121"/>
          <a:stretch>
            <a:fillRect/>
          </a:stretch>
        </p:blipFill>
        <p:spPr/>
      </p:pic>
      <p:pic>
        <p:nvPicPr>
          <p:cNvPr id="24" name="Picture Placeholder 23" descr="A person leaning on a railing&#10;&#10;Description automatically generated">
            <a:extLst>
              <a:ext uri="{FF2B5EF4-FFF2-40B4-BE49-F238E27FC236}">
                <a16:creationId xmlns:a16="http://schemas.microsoft.com/office/drawing/2014/main" id="{76DC763E-6D2C-386D-20EA-E6A5C4A991C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" b="58"/>
          <a:stretch>
            <a:fillRect/>
          </a:stretch>
        </p:blipFill>
        <p:spPr/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F44CC4D-6EEC-8DA9-BFC5-DB5724FC712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IN" dirty="0"/>
              <a:t>Mission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96A2D9A2-CCA8-12A1-EC96-E9568AFA422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IN" dirty="0"/>
              <a:t>Lorem ipsum </a:t>
            </a:r>
            <a:r>
              <a:rPr lang="en-IN" dirty="0" err="1"/>
              <a:t>dolor</a:t>
            </a:r>
            <a:r>
              <a:rPr lang="en-IN" dirty="0"/>
              <a:t> sit </a:t>
            </a:r>
            <a:r>
              <a:rPr lang="en-IN" dirty="0" err="1"/>
              <a:t>amet</a:t>
            </a:r>
            <a:r>
              <a:rPr lang="en-IN" dirty="0"/>
              <a:t>, </a:t>
            </a:r>
            <a:r>
              <a:rPr lang="en-IN" dirty="0" err="1"/>
              <a:t>consectetur</a:t>
            </a:r>
            <a:r>
              <a:rPr lang="en-IN" dirty="0"/>
              <a:t> </a:t>
            </a:r>
            <a:r>
              <a:rPr lang="en-IN" dirty="0" err="1"/>
              <a:t>adipiscing</a:t>
            </a:r>
            <a:r>
              <a:rPr lang="en-IN" dirty="0"/>
              <a:t> </a:t>
            </a:r>
            <a:r>
              <a:rPr lang="en-IN" dirty="0" err="1"/>
              <a:t>elit</a:t>
            </a:r>
            <a:r>
              <a:rPr lang="en-IN" dirty="0"/>
              <a:t>. Proin et </a:t>
            </a:r>
            <a:r>
              <a:rPr lang="en-IN" dirty="0" err="1"/>
              <a:t>lacus</a:t>
            </a:r>
            <a:r>
              <a:rPr lang="en-IN" dirty="0"/>
              <a:t> </a:t>
            </a:r>
            <a:r>
              <a:rPr lang="en-IN" dirty="0" err="1"/>
              <a:t>quis</a:t>
            </a:r>
            <a:r>
              <a:rPr lang="en-IN" dirty="0"/>
              <a:t> </a:t>
            </a:r>
            <a:r>
              <a:rPr lang="en-IN" dirty="0" err="1"/>
              <a:t>tortor</a:t>
            </a:r>
            <a:r>
              <a:rPr lang="en-IN" dirty="0"/>
              <a:t> </a:t>
            </a:r>
            <a:r>
              <a:rPr lang="en-IN" dirty="0" err="1"/>
              <a:t>volutpat</a:t>
            </a:r>
            <a:r>
              <a:rPr lang="en-IN" dirty="0"/>
              <a:t> </a:t>
            </a:r>
            <a:r>
              <a:rPr lang="en-IN" dirty="0" err="1"/>
              <a:t>vehicula</a:t>
            </a:r>
            <a:r>
              <a:rPr lang="en-IN" dirty="0"/>
              <a:t>. In </a:t>
            </a:r>
            <a:r>
              <a:rPr lang="en-IN" dirty="0" err="1"/>
              <a:t>laoreet</a:t>
            </a:r>
            <a:r>
              <a:rPr lang="en-IN" dirty="0"/>
              <a:t> </a:t>
            </a:r>
            <a:r>
              <a:rPr lang="en-IN" dirty="0" err="1"/>
              <a:t>nulla</a:t>
            </a:r>
            <a:r>
              <a:rPr lang="en-IN" dirty="0"/>
              <a:t> </a:t>
            </a:r>
            <a:r>
              <a:rPr lang="en-IN" dirty="0" err="1"/>
              <a:t>sem</a:t>
            </a:r>
            <a:r>
              <a:rPr lang="en-IN" dirty="0"/>
              <a:t>, </a:t>
            </a:r>
            <a:r>
              <a:rPr lang="en-IN" dirty="0" err="1"/>
              <a:t>eu</a:t>
            </a:r>
            <a:r>
              <a:rPr lang="en-IN" dirty="0"/>
              <a:t> </a:t>
            </a:r>
            <a:r>
              <a:rPr lang="en-IN" dirty="0" err="1"/>
              <a:t>accumsan</a:t>
            </a:r>
            <a:r>
              <a:rPr lang="en-IN" dirty="0"/>
              <a:t> ex </a:t>
            </a:r>
            <a:r>
              <a:rPr lang="en-IN" dirty="0" err="1"/>
              <a:t>mattis</a:t>
            </a:r>
            <a:r>
              <a:rPr lang="en-IN" dirty="0"/>
              <a:t> </a:t>
            </a:r>
            <a:r>
              <a:rPr lang="en-IN" dirty="0" err="1"/>
              <a:t>nec</a:t>
            </a:r>
            <a:r>
              <a:rPr lang="en-IN" dirty="0"/>
              <a:t>.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83D34A6-3965-8EEA-8481-770123F2520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IN" dirty="0"/>
              <a:t>Vision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C1B6ABA9-67A2-A18E-04D9-5ED1CA02137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IN" dirty="0"/>
              <a:t>Lorem ipsum </a:t>
            </a:r>
            <a:r>
              <a:rPr lang="en-IN" dirty="0" err="1"/>
              <a:t>dolor</a:t>
            </a:r>
            <a:r>
              <a:rPr lang="en-IN" dirty="0"/>
              <a:t> sit </a:t>
            </a:r>
            <a:r>
              <a:rPr lang="en-IN" dirty="0" err="1"/>
              <a:t>amet</a:t>
            </a:r>
            <a:r>
              <a:rPr lang="en-IN" dirty="0"/>
              <a:t>, </a:t>
            </a:r>
            <a:r>
              <a:rPr lang="en-IN" dirty="0" err="1"/>
              <a:t>consectetur</a:t>
            </a:r>
            <a:r>
              <a:rPr lang="en-IN" dirty="0"/>
              <a:t> </a:t>
            </a:r>
            <a:r>
              <a:rPr lang="en-IN" dirty="0" err="1"/>
              <a:t>adipiscing</a:t>
            </a:r>
            <a:r>
              <a:rPr lang="en-IN" dirty="0"/>
              <a:t> </a:t>
            </a:r>
            <a:r>
              <a:rPr lang="en-IN" dirty="0" err="1"/>
              <a:t>elit</a:t>
            </a:r>
            <a:r>
              <a:rPr lang="en-IN" dirty="0"/>
              <a:t>. Proin et </a:t>
            </a:r>
            <a:r>
              <a:rPr lang="en-IN" dirty="0" err="1"/>
              <a:t>lacus</a:t>
            </a:r>
            <a:r>
              <a:rPr lang="en-IN" dirty="0"/>
              <a:t> </a:t>
            </a:r>
            <a:r>
              <a:rPr lang="en-IN" dirty="0" err="1"/>
              <a:t>quis</a:t>
            </a:r>
            <a:r>
              <a:rPr lang="en-IN" dirty="0"/>
              <a:t> </a:t>
            </a:r>
            <a:r>
              <a:rPr lang="en-IN" dirty="0" err="1"/>
              <a:t>tortor</a:t>
            </a:r>
            <a:r>
              <a:rPr lang="en-IN" dirty="0"/>
              <a:t> </a:t>
            </a:r>
            <a:r>
              <a:rPr lang="en-IN" dirty="0" err="1"/>
              <a:t>volutpat</a:t>
            </a:r>
            <a:r>
              <a:rPr lang="en-IN" dirty="0"/>
              <a:t> </a:t>
            </a:r>
            <a:r>
              <a:rPr lang="en-IN" dirty="0" err="1"/>
              <a:t>vehicula</a:t>
            </a:r>
            <a:r>
              <a:rPr lang="en-IN" dirty="0"/>
              <a:t>. In </a:t>
            </a:r>
            <a:r>
              <a:rPr lang="en-IN" dirty="0" err="1"/>
              <a:t>laoreet</a:t>
            </a:r>
            <a:r>
              <a:rPr lang="en-IN" dirty="0"/>
              <a:t> </a:t>
            </a:r>
            <a:r>
              <a:rPr lang="en-IN" dirty="0" err="1"/>
              <a:t>nulla</a:t>
            </a:r>
            <a:r>
              <a:rPr lang="en-IN" dirty="0"/>
              <a:t> </a:t>
            </a:r>
            <a:r>
              <a:rPr lang="en-IN" dirty="0" err="1"/>
              <a:t>sem</a:t>
            </a:r>
            <a:r>
              <a:rPr lang="en-IN" dirty="0"/>
              <a:t>, </a:t>
            </a:r>
            <a:r>
              <a:rPr lang="en-IN" dirty="0" err="1"/>
              <a:t>eu</a:t>
            </a:r>
            <a:r>
              <a:rPr lang="en-IN" dirty="0"/>
              <a:t> </a:t>
            </a:r>
            <a:r>
              <a:rPr lang="en-IN" dirty="0" err="1"/>
              <a:t>accumsan</a:t>
            </a:r>
            <a:r>
              <a:rPr lang="en-IN" dirty="0"/>
              <a:t> ex </a:t>
            </a:r>
            <a:r>
              <a:rPr lang="en-IN" dirty="0" err="1"/>
              <a:t>mattis</a:t>
            </a:r>
            <a:r>
              <a:rPr lang="en-IN" dirty="0"/>
              <a:t> </a:t>
            </a:r>
            <a:r>
              <a:rPr lang="en-IN" dirty="0" err="1"/>
              <a:t>nec</a:t>
            </a:r>
            <a:r>
              <a:rPr lang="en-IN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189454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CE8C644A-96DF-68F9-0C8C-C2112643C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Problem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363DCA5-2FDD-2C08-1F96-FD4B36BD327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IN" dirty="0"/>
              <a:t>Lorem ipsum 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22CBE5A-D2C3-D53C-EAA8-C3222159263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IN" dirty="0"/>
              <a:t>Lorem ipsum </a:t>
            </a:r>
            <a:r>
              <a:rPr lang="en-IN" dirty="0" err="1"/>
              <a:t>dolor</a:t>
            </a:r>
            <a:r>
              <a:rPr lang="en-IN" dirty="0"/>
              <a:t> sit </a:t>
            </a:r>
            <a:r>
              <a:rPr lang="en-IN" dirty="0" err="1"/>
              <a:t>amet</a:t>
            </a:r>
            <a:r>
              <a:rPr lang="en-IN" dirty="0"/>
              <a:t>, </a:t>
            </a:r>
            <a:r>
              <a:rPr lang="en-IN" dirty="0" err="1"/>
              <a:t>consectetur</a:t>
            </a:r>
            <a:r>
              <a:rPr lang="en-IN" dirty="0"/>
              <a:t> </a:t>
            </a:r>
            <a:r>
              <a:rPr lang="en-IN" dirty="0" err="1"/>
              <a:t>adipiscing</a:t>
            </a:r>
            <a:r>
              <a:rPr lang="en-IN" dirty="0"/>
              <a:t> </a:t>
            </a:r>
            <a:r>
              <a:rPr lang="en-IN" dirty="0" err="1"/>
              <a:t>elit</a:t>
            </a:r>
            <a:r>
              <a:rPr lang="en-IN" dirty="0"/>
              <a:t>. Proin et </a:t>
            </a:r>
            <a:r>
              <a:rPr lang="en-IN" dirty="0" err="1"/>
              <a:t>lacus</a:t>
            </a:r>
            <a:r>
              <a:rPr lang="en-IN" dirty="0"/>
              <a:t> </a:t>
            </a:r>
            <a:r>
              <a:rPr lang="en-IN" dirty="0" err="1"/>
              <a:t>quis</a:t>
            </a:r>
            <a:r>
              <a:rPr lang="en-IN" dirty="0"/>
              <a:t> </a:t>
            </a:r>
            <a:r>
              <a:rPr lang="en-IN" dirty="0" err="1"/>
              <a:t>tortor</a:t>
            </a:r>
            <a:r>
              <a:rPr lang="en-IN" dirty="0"/>
              <a:t> </a:t>
            </a:r>
            <a:r>
              <a:rPr lang="en-IN" dirty="0" err="1"/>
              <a:t>volutpat</a:t>
            </a:r>
            <a:r>
              <a:rPr lang="en-IN" dirty="0"/>
              <a:t> </a:t>
            </a:r>
            <a:r>
              <a:rPr lang="en-IN" dirty="0" err="1"/>
              <a:t>vehicula</a:t>
            </a:r>
            <a:r>
              <a:rPr lang="en-IN" dirty="0"/>
              <a:t>. In </a:t>
            </a:r>
            <a:r>
              <a:rPr lang="en-IN" dirty="0" err="1"/>
              <a:t>laoreet</a:t>
            </a:r>
            <a:r>
              <a:rPr lang="en-IN" dirty="0"/>
              <a:t> </a:t>
            </a:r>
            <a:r>
              <a:rPr lang="en-IN" dirty="0" err="1"/>
              <a:t>nulla</a:t>
            </a:r>
            <a:r>
              <a:rPr lang="en-IN" dirty="0"/>
              <a:t> </a:t>
            </a:r>
            <a:r>
              <a:rPr lang="en-IN" dirty="0" err="1"/>
              <a:t>sem</a:t>
            </a:r>
            <a:r>
              <a:rPr lang="en-IN" dirty="0"/>
              <a:t>, </a:t>
            </a:r>
            <a:r>
              <a:rPr lang="en-IN" dirty="0" err="1"/>
              <a:t>eu</a:t>
            </a:r>
            <a:r>
              <a:rPr lang="en-IN" dirty="0"/>
              <a:t> </a:t>
            </a:r>
            <a:r>
              <a:rPr lang="en-IN" dirty="0" err="1"/>
              <a:t>accumsan</a:t>
            </a:r>
            <a:r>
              <a:rPr lang="en-IN" dirty="0"/>
              <a:t> ex </a:t>
            </a:r>
            <a:r>
              <a:rPr lang="en-IN" dirty="0" err="1"/>
              <a:t>mattis</a:t>
            </a:r>
            <a:r>
              <a:rPr lang="en-IN" dirty="0"/>
              <a:t> </a:t>
            </a:r>
            <a:r>
              <a:rPr lang="en-IN" dirty="0" err="1"/>
              <a:t>nec</a:t>
            </a:r>
            <a:r>
              <a:rPr lang="en-IN" dirty="0"/>
              <a:t>.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DC75CC7-5111-C04D-DD4C-BD41A8C9750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IN" dirty="0"/>
              <a:t>Lorem ipsum 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8626788C-83DA-67EB-B69B-EAD5F5D4657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IN" dirty="0"/>
              <a:t>Lorem ipsum </a:t>
            </a:r>
            <a:r>
              <a:rPr lang="en-IN" dirty="0" err="1"/>
              <a:t>dolor</a:t>
            </a:r>
            <a:r>
              <a:rPr lang="en-IN" dirty="0"/>
              <a:t> sit </a:t>
            </a:r>
            <a:r>
              <a:rPr lang="en-IN" dirty="0" err="1"/>
              <a:t>amet</a:t>
            </a:r>
            <a:r>
              <a:rPr lang="en-IN" dirty="0"/>
              <a:t>, </a:t>
            </a:r>
            <a:r>
              <a:rPr lang="en-IN" dirty="0" err="1"/>
              <a:t>consectetur</a:t>
            </a:r>
            <a:r>
              <a:rPr lang="en-IN" dirty="0"/>
              <a:t> </a:t>
            </a:r>
            <a:r>
              <a:rPr lang="en-IN" dirty="0" err="1"/>
              <a:t>adipiscing</a:t>
            </a:r>
            <a:r>
              <a:rPr lang="en-IN" dirty="0"/>
              <a:t> </a:t>
            </a:r>
            <a:r>
              <a:rPr lang="en-IN" dirty="0" err="1"/>
              <a:t>elit</a:t>
            </a:r>
            <a:r>
              <a:rPr lang="en-IN" dirty="0"/>
              <a:t>. Proin et </a:t>
            </a:r>
            <a:r>
              <a:rPr lang="en-IN" dirty="0" err="1"/>
              <a:t>lacus</a:t>
            </a:r>
            <a:r>
              <a:rPr lang="en-IN" dirty="0"/>
              <a:t> </a:t>
            </a:r>
            <a:r>
              <a:rPr lang="en-IN" dirty="0" err="1"/>
              <a:t>quis</a:t>
            </a:r>
            <a:r>
              <a:rPr lang="en-IN" dirty="0"/>
              <a:t> </a:t>
            </a:r>
            <a:r>
              <a:rPr lang="en-IN" dirty="0" err="1"/>
              <a:t>tortor</a:t>
            </a:r>
            <a:r>
              <a:rPr lang="en-IN" dirty="0"/>
              <a:t> </a:t>
            </a:r>
            <a:r>
              <a:rPr lang="en-IN" dirty="0" err="1"/>
              <a:t>volutpat</a:t>
            </a:r>
            <a:r>
              <a:rPr lang="en-IN" dirty="0"/>
              <a:t> </a:t>
            </a:r>
            <a:r>
              <a:rPr lang="en-IN" dirty="0" err="1"/>
              <a:t>vehicula</a:t>
            </a:r>
            <a:r>
              <a:rPr lang="en-IN" dirty="0"/>
              <a:t>. In </a:t>
            </a:r>
            <a:r>
              <a:rPr lang="en-IN" dirty="0" err="1"/>
              <a:t>laoreet</a:t>
            </a:r>
            <a:r>
              <a:rPr lang="en-IN" dirty="0"/>
              <a:t> </a:t>
            </a:r>
            <a:r>
              <a:rPr lang="en-IN" dirty="0" err="1"/>
              <a:t>nulla</a:t>
            </a:r>
            <a:r>
              <a:rPr lang="en-IN" dirty="0"/>
              <a:t> </a:t>
            </a:r>
            <a:r>
              <a:rPr lang="en-IN" dirty="0" err="1"/>
              <a:t>sem</a:t>
            </a:r>
            <a:r>
              <a:rPr lang="en-IN" dirty="0"/>
              <a:t>, </a:t>
            </a:r>
            <a:r>
              <a:rPr lang="en-IN" dirty="0" err="1"/>
              <a:t>eu</a:t>
            </a:r>
            <a:r>
              <a:rPr lang="en-IN" dirty="0"/>
              <a:t> </a:t>
            </a:r>
            <a:r>
              <a:rPr lang="en-IN" dirty="0" err="1"/>
              <a:t>accumsan</a:t>
            </a:r>
            <a:r>
              <a:rPr lang="en-IN" dirty="0"/>
              <a:t> ex </a:t>
            </a:r>
            <a:r>
              <a:rPr lang="en-IN" dirty="0" err="1"/>
              <a:t>mattis</a:t>
            </a:r>
            <a:r>
              <a:rPr lang="en-IN" dirty="0"/>
              <a:t> </a:t>
            </a:r>
            <a:r>
              <a:rPr lang="en-IN" dirty="0" err="1"/>
              <a:t>nec</a:t>
            </a:r>
            <a:r>
              <a:rPr lang="en-IN" dirty="0"/>
              <a:t>.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211DC09A-DA59-EF48-9635-654705ADD8E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IN" dirty="0"/>
              <a:t>Lorem ipsum 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196B78A7-B0B3-B0AF-F6CA-7308BFD94D7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IN" dirty="0"/>
              <a:t>Lorem ipsum </a:t>
            </a:r>
            <a:r>
              <a:rPr lang="en-IN" dirty="0" err="1"/>
              <a:t>dolor</a:t>
            </a:r>
            <a:r>
              <a:rPr lang="en-IN" dirty="0"/>
              <a:t> sit </a:t>
            </a:r>
            <a:r>
              <a:rPr lang="en-IN" dirty="0" err="1"/>
              <a:t>amet</a:t>
            </a:r>
            <a:r>
              <a:rPr lang="en-IN" dirty="0"/>
              <a:t>, </a:t>
            </a:r>
            <a:r>
              <a:rPr lang="en-IN" dirty="0" err="1"/>
              <a:t>consectetur</a:t>
            </a:r>
            <a:r>
              <a:rPr lang="en-IN" dirty="0"/>
              <a:t> </a:t>
            </a:r>
            <a:r>
              <a:rPr lang="en-IN" dirty="0" err="1"/>
              <a:t>adipiscing</a:t>
            </a:r>
            <a:r>
              <a:rPr lang="en-IN" dirty="0"/>
              <a:t> </a:t>
            </a:r>
            <a:r>
              <a:rPr lang="en-IN" dirty="0" err="1"/>
              <a:t>elit</a:t>
            </a:r>
            <a:r>
              <a:rPr lang="en-IN" dirty="0"/>
              <a:t>. Proin et </a:t>
            </a:r>
            <a:r>
              <a:rPr lang="en-IN" dirty="0" err="1"/>
              <a:t>lacus</a:t>
            </a:r>
            <a:r>
              <a:rPr lang="en-IN" dirty="0"/>
              <a:t> </a:t>
            </a:r>
            <a:r>
              <a:rPr lang="en-IN" dirty="0" err="1"/>
              <a:t>quis</a:t>
            </a:r>
            <a:r>
              <a:rPr lang="en-IN" dirty="0"/>
              <a:t> </a:t>
            </a:r>
            <a:r>
              <a:rPr lang="en-IN" dirty="0" err="1"/>
              <a:t>tortor</a:t>
            </a:r>
            <a:r>
              <a:rPr lang="en-IN" dirty="0"/>
              <a:t> </a:t>
            </a:r>
            <a:r>
              <a:rPr lang="en-IN" dirty="0" err="1"/>
              <a:t>volutpat</a:t>
            </a:r>
            <a:r>
              <a:rPr lang="en-IN" dirty="0"/>
              <a:t> </a:t>
            </a:r>
            <a:r>
              <a:rPr lang="en-IN" dirty="0" err="1"/>
              <a:t>vehicula</a:t>
            </a:r>
            <a:r>
              <a:rPr lang="en-IN" dirty="0"/>
              <a:t>. In </a:t>
            </a:r>
            <a:r>
              <a:rPr lang="en-IN" dirty="0" err="1"/>
              <a:t>laoreet</a:t>
            </a:r>
            <a:r>
              <a:rPr lang="en-IN" dirty="0"/>
              <a:t> </a:t>
            </a:r>
            <a:r>
              <a:rPr lang="en-IN" dirty="0" err="1"/>
              <a:t>nulla</a:t>
            </a:r>
            <a:r>
              <a:rPr lang="en-IN" dirty="0"/>
              <a:t> </a:t>
            </a:r>
            <a:r>
              <a:rPr lang="en-IN" dirty="0" err="1"/>
              <a:t>sem</a:t>
            </a:r>
            <a:r>
              <a:rPr lang="en-IN" dirty="0"/>
              <a:t>, </a:t>
            </a:r>
            <a:r>
              <a:rPr lang="en-IN" dirty="0" err="1"/>
              <a:t>eu</a:t>
            </a:r>
            <a:r>
              <a:rPr lang="en-IN" dirty="0"/>
              <a:t> </a:t>
            </a:r>
            <a:r>
              <a:rPr lang="en-IN" dirty="0" err="1"/>
              <a:t>accumsan</a:t>
            </a:r>
            <a:r>
              <a:rPr lang="en-IN" dirty="0"/>
              <a:t> ex </a:t>
            </a:r>
            <a:r>
              <a:rPr lang="en-IN" dirty="0" err="1"/>
              <a:t>mattis</a:t>
            </a:r>
            <a:r>
              <a:rPr lang="en-IN" dirty="0"/>
              <a:t> </a:t>
            </a:r>
            <a:r>
              <a:rPr lang="en-IN" dirty="0" err="1"/>
              <a:t>nec</a:t>
            </a:r>
            <a:r>
              <a:rPr lang="en-IN" dirty="0"/>
              <a:t>.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562A4242-54C1-30FA-1A91-74FEC58B41F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IN" dirty="0"/>
              <a:t>Lorem ipsum 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F3D321C8-3D5A-084E-656B-181AF373BD9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IN" dirty="0"/>
              <a:t>Lorem ipsum </a:t>
            </a:r>
            <a:r>
              <a:rPr lang="en-IN" dirty="0" err="1"/>
              <a:t>dolor</a:t>
            </a:r>
            <a:r>
              <a:rPr lang="en-IN" dirty="0"/>
              <a:t> sit </a:t>
            </a:r>
            <a:r>
              <a:rPr lang="en-IN" dirty="0" err="1"/>
              <a:t>amet</a:t>
            </a:r>
            <a:r>
              <a:rPr lang="en-IN" dirty="0"/>
              <a:t>, </a:t>
            </a:r>
            <a:r>
              <a:rPr lang="en-IN" dirty="0" err="1"/>
              <a:t>consectetur</a:t>
            </a:r>
            <a:r>
              <a:rPr lang="en-IN" dirty="0"/>
              <a:t> </a:t>
            </a:r>
            <a:r>
              <a:rPr lang="en-IN" dirty="0" err="1"/>
              <a:t>adipiscing</a:t>
            </a:r>
            <a:r>
              <a:rPr lang="en-IN" dirty="0"/>
              <a:t> </a:t>
            </a:r>
            <a:r>
              <a:rPr lang="en-IN" dirty="0" err="1"/>
              <a:t>elit</a:t>
            </a:r>
            <a:r>
              <a:rPr lang="en-IN" dirty="0"/>
              <a:t>. Proin et </a:t>
            </a:r>
            <a:r>
              <a:rPr lang="en-IN" dirty="0" err="1"/>
              <a:t>lacus</a:t>
            </a:r>
            <a:r>
              <a:rPr lang="en-IN" dirty="0"/>
              <a:t> </a:t>
            </a:r>
            <a:r>
              <a:rPr lang="en-IN" dirty="0" err="1"/>
              <a:t>quis</a:t>
            </a:r>
            <a:r>
              <a:rPr lang="en-IN" dirty="0"/>
              <a:t> </a:t>
            </a:r>
            <a:r>
              <a:rPr lang="en-IN" dirty="0" err="1"/>
              <a:t>tortor</a:t>
            </a:r>
            <a:r>
              <a:rPr lang="en-IN" dirty="0"/>
              <a:t> </a:t>
            </a:r>
            <a:r>
              <a:rPr lang="en-IN" dirty="0" err="1"/>
              <a:t>volutpat</a:t>
            </a:r>
            <a:r>
              <a:rPr lang="en-IN" dirty="0"/>
              <a:t> </a:t>
            </a:r>
            <a:r>
              <a:rPr lang="en-IN" dirty="0" err="1"/>
              <a:t>vehicula</a:t>
            </a:r>
            <a:r>
              <a:rPr lang="en-IN" dirty="0"/>
              <a:t>. In </a:t>
            </a:r>
            <a:r>
              <a:rPr lang="en-IN" dirty="0" err="1"/>
              <a:t>laoreet</a:t>
            </a:r>
            <a:r>
              <a:rPr lang="en-IN" dirty="0"/>
              <a:t> </a:t>
            </a:r>
            <a:r>
              <a:rPr lang="en-IN" dirty="0" err="1"/>
              <a:t>nulla</a:t>
            </a:r>
            <a:r>
              <a:rPr lang="en-IN" dirty="0"/>
              <a:t> </a:t>
            </a:r>
            <a:r>
              <a:rPr lang="en-IN" dirty="0" err="1"/>
              <a:t>sem</a:t>
            </a:r>
            <a:r>
              <a:rPr lang="en-IN" dirty="0"/>
              <a:t>, </a:t>
            </a:r>
            <a:r>
              <a:rPr lang="en-IN" dirty="0" err="1"/>
              <a:t>eu</a:t>
            </a:r>
            <a:r>
              <a:rPr lang="en-IN" dirty="0"/>
              <a:t> </a:t>
            </a:r>
            <a:r>
              <a:rPr lang="en-IN" dirty="0" err="1"/>
              <a:t>accumsan</a:t>
            </a:r>
            <a:r>
              <a:rPr lang="en-IN" dirty="0"/>
              <a:t> ex </a:t>
            </a:r>
            <a:r>
              <a:rPr lang="en-IN" dirty="0" err="1"/>
              <a:t>mattis</a:t>
            </a:r>
            <a:r>
              <a:rPr lang="en-IN" dirty="0"/>
              <a:t> </a:t>
            </a:r>
            <a:r>
              <a:rPr lang="en-IN" dirty="0" err="1"/>
              <a:t>nec</a:t>
            </a:r>
            <a:r>
              <a:rPr lang="en-IN" dirty="0"/>
              <a:t>.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3F611EE-A0FC-D83E-BF49-FC0E2490FADF}"/>
              </a:ext>
            </a:extLst>
          </p:cNvPr>
          <p:cNvGrpSpPr/>
          <p:nvPr/>
        </p:nvGrpSpPr>
        <p:grpSpPr>
          <a:xfrm>
            <a:off x="3776191" y="2767361"/>
            <a:ext cx="395250" cy="359660"/>
            <a:chOff x="3567111" y="1128906"/>
            <a:chExt cx="5054060" cy="4598977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94B9929-7D91-E842-059D-7551D4F35323}"/>
                </a:ext>
              </a:extLst>
            </p:cNvPr>
            <p:cNvSpPr/>
            <p:nvPr/>
          </p:nvSpPr>
          <p:spPr>
            <a:xfrm>
              <a:off x="3567111" y="1213046"/>
              <a:ext cx="3915895" cy="4514837"/>
            </a:xfrm>
            <a:custGeom>
              <a:avLst/>
              <a:gdLst>
                <a:gd name="connsiteX0" fmla="*/ 493205 w 3915895"/>
                <a:gd name="connsiteY0" fmla="*/ 3192646 h 4514837"/>
                <a:gd name="connsiteX1" fmla="*/ 389669 w 3915895"/>
                <a:gd name="connsiteY1" fmla="*/ 3239319 h 4514837"/>
                <a:gd name="connsiteX2" fmla="*/ 210789 w 3915895"/>
                <a:gd name="connsiteY2" fmla="*/ 3172072 h 4514837"/>
                <a:gd name="connsiteX3" fmla="*/ 15241 w 3915895"/>
                <a:gd name="connsiteY3" fmla="*/ 2736970 h 4514837"/>
                <a:gd name="connsiteX4" fmla="*/ 87631 w 3915895"/>
                <a:gd name="connsiteY4" fmla="*/ 2551042 h 4514837"/>
                <a:gd name="connsiteX5" fmla="*/ 183738 w 3915895"/>
                <a:gd name="connsiteY5" fmla="*/ 2507513 h 4514837"/>
                <a:gd name="connsiteX6" fmla="*/ 119159 w 3915895"/>
                <a:gd name="connsiteY6" fmla="*/ 2365590 h 4514837"/>
                <a:gd name="connsiteX7" fmla="*/ 235459 w 3915895"/>
                <a:gd name="connsiteY7" fmla="*/ 1876577 h 4514837"/>
                <a:gd name="connsiteX8" fmla="*/ 355474 w 3915895"/>
                <a:gd name="connsiteY8" fmla="*/ 1812093 h 4514837"/>
                <a:gd name="connsiteX9" fmla="*/ 1043274 w 3915895"/>
                <a:gd name="connsiteY9" fmla="*/ 1499292 h 4514837"/>
                <a:gd name="connsiteX10" fmla="*/ 1292162 w 3915895"/>
                <a:gd name="connsiteY10" fmla="*/ 1386706 h 4514837"/>
                <a:gd name="connsiteX11" fmla="*/ 1359218 w 3915895"/>
                <a:gd name="connsiteY11" fmla="*/ 1535106 h 4514837"/>
                <a:gd name="connsiteX12" fmla="*/ 1473042 w 3915895"/>
                <a:gd name="connsiteY12" fmla="*/ 1453381 h 4514837"/>
                <a:gd name="connsiteX13" fmla="*/ 2025587 w 3915895"/>
                <a:gd name="connsiteY13" fmla="*/ 817302 h 4514837"/>
                <a:gd name="connsiteX14" fmla="*/ 2295526 w 3915895"/>
                <a:gd name="connsiteY14" fmla="*/ 260470 h 4514837"/>
                <a:gd name="connsiteX15" fmla="*/ 2299717 w 3915895"/>
                <a:gd name="connsiteY15" fmla="*/ 204558 h 4514837"/>
                <a:gd name="connsiteX16" fmla="*/ 2401349 w 3915895"/>
                <a:gd name="connsiteY16" fmla="*/ 11201 h 4514837"/>
                <a:gd name="connsiteX17" fmla="*/ 2616423 w 3915895"/>
                <a:gd name="connsiteY17" fmla="*/ 89020 h 4514837"/>
                <a:gd name="connsiteX18" fmla="*/ 2713578 w 3915895"/>
                <a:gd name="connsiteY18" fmla="*/ 295998 h 4514837"/>
                <a:gd name="connsiteX19" fmla="*/ 3019807 w 3915895"/>
                <a:gd name="connsiteY19" fmla="*/ 971321 h 4514837"/>
                <a:gd name="connsiteX20" fmla="*/ 3080386 w 3915895"/>
                <a:gd name="connsiteY20" fmla="*/ 1009611 h 4514837"/>
                <a:gd name="connsiteX21" fmla="*/ 3651124 w 3915895"/>
                <a:gd name="connsiteY21" fmla="*/ 1518532 h 4514837"/>
                <a:gd name="connsiteX22" fmla="*/ 3500819 w 3915895"/>
                <a:gd name="connsiteY22" fmla="*/ 1980780 h 4514837"/>
                <a:gd name="connsiteX23" fmla="*/ 3494723 w 3915895"/>
                <a:gd name="connsiteY23" fmla="*/ 2016880 h 4514837"/>
                <a:gd name="connsiteX24" fmla="*/ 3896583 w 3915895"/>
                <a:gd name="connsiteY24" fmla="*/ 2900038 h 4514837"/>
                <a:gd name="connsiteX25" fmla="*/ 3786569 w 3915895"/>
                <a:gd name="connsiteY25" fmla="*/ 3156832 h 4514837"/>
                <a:gd name="connsiteX26" fmla="*/ 3608356 w 3915895"/>
                <a:gd name="connsiteY26" fmla="*/ 3091681 h 4514837"/>
                <a:gd name="connsiteX27" fmla="*/ 3570828 w 3915895"/>
                <a:gd name="connsiteY27" fmla="*/ 3063011 h 4514837"/>
                <a:gd name="connsiteX28" fmla="*/ 2936844 w 3915895"/>
                <a:gd name="connsiteY28" fmla="*/ 2889656 h 4514837"/>
                <a:gd name="connsiteX29" fmla="*/ 2420018 w 3915895"/>
                <a:gd name="connsiteY29" fmla="*/ 2853366 h 4514837"/>
                <a:gd name="connsiteX30" fmla="*/ 2002442 w 3915895"/>
                <a:gd name="connsiteY30" fmla="*/ 2922136 h 4514837"/>
                <a:gd name="connsiteX31" fmla="*/ 1991964 w 3915895"/>
                <a:gd name="connsiteY31" fmla="*/ 2927470 h 4514837"/>
                <a:gd name="connsiteX32" fmla="*/ 2057210 w 3915895"/>
                <a:gd name="connsiteY32" fmla="*/ 3073393 h 4514837"/>
                <a:gd name="connsiteX33" fmla="*/ 1732694 w 3915895"/>
                <a:gd name="connsiteY33" fmla="*/ 3220936 h 4514837"/>
                <a:gd name="connsiteX34" fmla="*/ 1771079 w 3915895"/>
                <a:gd name="connsiteY34" fmla="*/ 3283896 h 4514837"/>
                <a:gd name="connsiteX35" fmla="*/ 2261807 w 3915895"/>
                <a:gd name="connsiteY35" fmla="*/ 4069899 h 4514837"/>
                <a:gd name="connsiteX36" fmla="*/ 2367821 w 3915895"/>
                <a:gd name="connsiteY36" fmla="*/ 4240682 h 4514837"/>
                <a:gd name="connsiteX37" fmla="*/ 2344770 w 3915895"/>
                <a:gd name="connsiteY37" fmla="*/ 4384414 h 4514837"/>
                <a:gd name="connsiteX38" fmla="*/ 2208086 w 3915895"/>
                <a:gd name="connsiteY38" fmla="*/ 4490618 h 4514837"/>
                <a:gd name="connsiteX39" fmla="*/ 2065021 w 3915895"/>
                <a:gd name="connsiteY39" fmla="*/ 4478902 h 4514837"/>
                <a:gd name="connsiteX40" fmla="*/ 1818990 w 3915895"/>
                <a:gd name="connsiteY40" fmla="*/ 4208297 h 4514837"/>
                <a:gd name="connsiteX41" fmla="*/ 1307307 w 3915895"/>
                <a:gd name="connsiteY41" fmla="*/ 3643179 h 4514837"/>
                <a:gd name="connsiteX42" fmla="*/ 1180244 w 3915895"/>
                <a:gd name="connsiteY42" fmla="*/ 3502113 h 4514837"/>
                <a:gd name="connsiteX43" fmla="*/ 1133000 w 3915895"/>
                <a:gd name="connsiteY43" fmla="*/ 3491827 h 4514837"/>
                <a:gd name="connsiteX44" fmla="*/ 1009079 w 3915895"/>
                <a:gd name="connsiteY44" fmla="*/ 3541452 h 4514837"/>
                <a:gd name="connsiteX45" fmla="*/ 562452 w 3915895"/>
                <a:gd name="connsiteY45" fmla="*/ 3336950 h 4514837"/>
                <a:gd name="connsiteX46" fmla="*/ 493301 w 3915895"/>
                <a:gd name="connsiteY46" fmla="*/ 3192646 h 4514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3915895" h="4514837">
                  <a:moveTo>
                    <a:pt x="493205" y="3192646"/>
                  </a:moveTo>
                  <a:cubicBezTo>
                    <a:pt x="457106" y="3208934"/>
                    <a:pt x="423387" y="3224269"/>
                    <a:pt x="389669" y="3239319"/>
                  </a:cubicBezTo>
                  <a:cubicBezTo>
                    <a:pt x="316707" y="3271894"/>
                    <a:pt x="243555" y="3244557"/>
                    <a:pt x="210789" y="3172072"/>
                  </a:cubicBezTo>
                  <a:cubicBezTo>
                    <a:pt x="145352" y="3027197"/>
                    <a:pt x="79820" y="2882322"/>
                    <a:pt x="15241" y="2736970"/>
                  </a:cubicBezTo>
                  <a:cubicBezTo>
                    <a:pt x="-20383" y="2656674"/>
                    <a:pt x="7525" y="2586952"/>
                    <a:pt x="87631" y="2551042"/>
                  </a:cubicBezTo>
                  <a:cubicBezTo>
                    <a:pt x="118968" y="2537040"/>
                    <a:pt x="150210" y="2522753"/>
                    <a:pt x="183738" y="2507513"/>
                  </a:cubicBezTo>
                  <a:cubicBezTo>
                    <a:pt x="161926" y="2459507"/>
                    <a:pt x="141257" y="2412168"/>
                    <a:pt x="119159" y="2365590"/>
                  </a:cubicBezTo>
                  <a:cubicBezTo>
                    <a:pt x="35815" y="2189664"/>
                    <a:pt x="82773" y="1986400"/>
                    <a:pt x="235459" y="1876577"/>
                  </a:cubicBezTo>
                  <a:cubicBezTo>
                    <a:pt x="272035" y="1850288"/>
                    <a:pt x="314231" y="1830952"/>
                    <a:pt x="355474" y="1812093"/>
                  </a:cubicBezTo>
                  <a:cubicBezTo>
                    <a:pt x="584455" y="1707222"/>
                    <a:pt x="813912" y="1603400"/>
                    <a:pt x="1043274" y="1499292"/>
                  </a:cubicBezTo>
                  <a:cubicBezTo>
                    <a:pt x="1125284" y="1462049"/>
                    <a:pt x="1207390" y="1425092"/>
                    <a:pt x="1292162" y="1386706"/>
                  </a:cubicBezTo>
                  <a:cubicBezTo>
                    <a:pt x="1314165" y="1435379"/>
                    <a:pt x="1335692" y="1483194"/>
                    <a:pt x="1359218" y="1535106"/>
                  </a:cubicBezTo>
                  <a:cubicBezTo>
                    <a:pt x="1398271" y="1507102"/>
                    <a:pt x="1436275" y="1481099"/>
                    <a:pt x="1473042" y="1453381"/>
                  </a:cubicBezTo>
                  <a:cubicBezTo>
                    <a:pt x="1702690" y="1280883"/>
                    <a:pt x="1882046" y="1064856"/>
                    <a:pt x="2025587" y="817302"/>
                  </a:cubicBezTo>
                  <a:cubicBezTo>
                    <a:pt x="2129410" y="638232"/>
                    <a:pt x="2215802" y="451065"/>
                    <a:pt x="2295526" y="260470"/>
                  </a:cubicBezTo>
                  <a:cubicBezTo>
                    <a:pt x="2303336" y="241801"/>
                    <a:pt x="2304765" y="224847"/>
                    <a:pt x="2299717" y="204558"/>
                  </a:cubicBezTo>
                  <a:cubicBezTo>
                    <a:pt x="2280572" y="127120"/>
                    <a:pt x="2326958" y="41014"/>
                    <a:pt x="2401349" y="11201"/>
                  </a:cubicBezTo>
                  <a:cubicBezTo>
                    <a:pt x="2477072" y="-19089"/>
                    <a:pt x="2575847" y="13773"/>
                    <a:pt x="2616423" y="89020"/>
                  </a:cubicBezTo>
                  <a:cubicBezTo>
                    <a:pt x="2652523" y="155981"/>
                    <a:pt x="2681860" y="226656"/>
                    <a:pt x="2713578" y="295998"/>
                  </a:cubicBezTo>
                  <a:cubicBezTo>
                    <a:pt x="2816162" y="520884"/>
                    <a:pt x="2919318" y="745578"/>
                    <a:pt x="3019807" y="971321"/>
                  </a:cubicBezTo>
                  <a:cubicBezTo>
                    <a:pt x="3033428" y="1001991"/>
                    <a:pt x="3048001" y="1009802"/>
                    <a:pt x="3080386" y="1009611"/>
                  </a:cubicBezTo>
                  <a:cubicBezTo>
                    <a:pt x="3370708" y="1008183"/>
                    <a:pt x="3617215" y="1228877"/>
                    <a:pt x="3651124" y="1518532"/>
                  </a:cubicBezTo>
                  <a:cubicBezTo>
                    <a:pt x="3671793" y="1695507"/>
                    <a:pt x="3618834" y="1849050"/>
                    <a:pt x="3500819" y="1980780"/>
                  </a:cubicBezTo>
                  <a:cubicBezTo>
                    <a:pt x="3489294" y="1993639"/>
                    <a:pt x="3488056" y="2002307"/>
                    <a:pt x="3494723" y="2016880"/>
                  </a:cubicBezTo>
                  <a:cubicBezTo>
                    <a:pt x="3628835" y="2311203"/>
                    <a:pt x="3762471" y="2605716"/>
                    <a:pt x="3896583" y="2900038"/>
                  </a:cubicBezTo>
                  <a:cubicBezTo>
                    <a:pt x="3946589" y="3009957"/>
                    <a:pt x="3895821" y="3129400"/>
                    <a:pt x="3786569" y="3156832"/>
                  </a:cubicBezTo>
                  <a:cubicBezTo>
                    <a:pt x="3720561" y="3173406"/>
                    <a:pt x="3648647" y="3146164"/>
                    <a:pt x="3608356" y="3091681"/>
                  </a:cubicBezTo>
                  <a:cubicBezTo>
                    <a:pt x="3599308" y="3079394"/>
                    <a:pt x="3585116" y="3067964"/>
                    <a:pt x="3570828" y="3063011"/>
                  </a:cubicBezTo>
                  <a:cubicBezTo>
                    <a:pt x="3363660" y="2990240"/>
                    <a:pt x="3153252" y="2928708"/>
                    <a:pt x="2936844" y="2889656"/>
                  </a:cubicBezTo>
                  <a:cubicBezTo>
                    <a:pt x="2765966" y="2858795"/>
                    <a:pt x="2593658" y="2843745"/>
                    <a:pt x="2420018" y="2853366"/>
                  </a:cubicBezTo>
                  <a:cubicBezTo>
                    <a:pt x="2278476" y="2861176"/>
                    <a:pt x="2139221" y="2884989"/>
                    <a:pt x="2002442" y="2922136"/>
                  </a:cubicBezTo>
                  <a:cubicBezTo>
                    <a:pt x="1999870" y="2922803"/>
                    <a:pt x="1997489" y="2924613"/>
                    <a:pt x="1991964" y="2927470"/>
                  </a:cubicBezTo>
                  <a:cubicBezTo>
                    <a:pt x="2013300" y="2975190"/>
                    <a:pt x="2034731" y="3023006"/>
                    <a:pt x="2057210" y="3073393"/>
                  </a:cubicBezTo>
                  <a:cubicBezTo>
                    <a:pt x="1949959" y="3122161"/>
                    <a:pt x="1842993" y="3170834"/>
                    <a:pt x="1732694" y="3220936"/>
                  </a:cubicBezTo>
                  <a:cubicBezTo>
                    <a:pt x="1746314" y="3243224"/>
                    <a:pt x="1758411" y="3263703"/>
                    <a:pt x="1771079" y="3283896"/>
                  </a:cubicBezTo>
                  <a:cubicBezTo>
                    <a:pt x="1934624" y="3545928"/>
                    <a:pt x="2098263" y="3807866"/>
                    <a:pt x="2261807" y="4069899"/>
                  </a:cubicBezTo>
                  <a:cubicBezTo>
                    <a:pt x="2297240" y="4126763"/>
                    <a:pt x="2332578" y="4183627"/>
                    <a:pt x="2367821" y="4240682"/>
                  </a:cubicBezTo>
                  <a:cubicBezTo>
                    <a:pt x="2400968" y="4294308"/>
                    <a:pt x="2393729" y="4344505"/>
                    <a:pt x="2344770" y="4384414"/>
                  </a:cubicBezTo>
                  <a:cubicBezTo>
                    <a:pt x="2300098" y="4420895"/>
                    <a:pt x="2253997" y="4455661"/>
                    <a:pt x="2208086" y="4490618"/>
                  </a:cubicBezTo>
                  <a:cubicBezTo>
                    <a:pt x="2160842" y="4526432"/>
                    <a:pt x="2105216" y="4522527"/>
                    <a:pt x="2065021" y="4478902"/>
                  </a:cubicBezTo>
                  <a:cubicBezTo>
                    <a:pt x="1982439" y="4389272"/>
                    <a:pt x="1900810" y="4298689"/>
                    <a:pt x="1818990" y="4208297"/>
                  </a:cubicBezTo>
                  <a:cubicBezTo>
                    <a:pt x="1648397" y="4019988"/>
                    <a:pt x="1477900" y="3831583"/>
                    <a:pt x="1307307" y="3643179"/>
                  </a:cubicBezTo>
                  <a:cubicBezTo>
                    <a:pt x="1264825" y="3596220"/>
                    <a:pt x="1221773" y="3549834"/>
                    <a:pt x="1180244" y="3502113"/>
                  </a:cubicBezTo>
                  <a:cubicBezTo>
                    <a:pt x="1165861" y="3485540"/>
                    <a:pt x="1153955" y="3482016"/>
                    <a:pt x="1133000" y="3491827"/>
                  </a:cubicBezTo>
                  <a:cubicBezTo>
                    <a:pt x="1092709" y="3510686"/>
                    <a:pt x="1051751" y="3529545"/>
                    <a:pt x="1009079" y="3541452"/>
                  </a:cubicBezTo>
                  <a:cubicBezTo>
                    <a:pt x="832581" y="3590886"/>
                    <a:pt x="641700" y="3502399"/>
                    <a:pt x="562452" y="3336950"/>
                  </a:cubicBezTo>
                  <a:cubicBezTo>
                    <a:pt x="539973" y="3290087"/>
                    <a:pt x="517494" y="3243129"/>
                    <a:pt x="493301" y="3192646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16B7675-ED74-D486-B284-04227FA94CAC}"/>
                </a:ext>
              </a:extLst>
            </p:cNvPr>
            <p:cNvSpPr/>
            <p:nvPr/>
          </p:nvSpPr>
          <p:spPr>
            <a:xfrm>
              <a:off x="7419715" y="1128906"/>
              <a:ext cx="1201456" cy="2108475"/>
            </a:xfrm>
            <a:custGeom>
              <a:avLst/>
              <a:gdLst>
                <a:gd name="connsiteX0" fmla="*/ 1201361 w 1201456"/>
                <a:gd name="connsiteY0" fmla="*/ 1545713 h 2108475"/>
                <a:gd name="connsiteX1" fmla="*/ 1150307 w 1201456"/>
                <a:gd name="connsiteY1" fmla="*/ 1970242 h 2108475"/>
                <a:gd name="connsiteX2" fmla="*/ 881321 w 1201456"/>
                <a:gd name="connsiteY2" fmla="*/ 2085400 h 2108475"/>
                <a:gd name="connsiteX3" fmla="*/ 786547 w 1201456"/>
                <a:gd name="connsiteY3" fmla="*/ 1873849 h 2108475"/>
                <a:gd name="connsiteX4" fmla="*/ 600143 w 1201456"/>
                <a:gd name="connsiteY4" fmla="*/ 806097 h 2108475"/>
                <a:gd name="connsiteX5" fmla="*/ 105224 w 1201456"/>
                <a:gd name="connsiteY5" fmla="*/ 357088 h 2108475"/>
                <a:gd name="connsiteX6" fmla="*/ 24167 w 1201456"/>
                <a:gd name="connsiteY6" fmla="*/ 95055 h 2108475"/>
                <a:gd name="connsiteX7" fmla="*/ 281627 w 1201456"/>
                <a:gd name="connsiteY7" fmla="*/ 26571 h 2108475"/>
                <a:gd name="connsiteX8" fmla="*/ 1074774 w 1201456"/>
                <a:gd name="connsiteY8" fmla="*/ 908776 h 2108475"/>
                <a:gd name="connsiteX9" fmla="*/ 1201456 w 1201456"/>
                <a:gd name="connsiteY9" fmla="*/ 1545904 h 2108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01456" h="2108475">
                  <a:moveTo>
                    <a:pt x="1201361" y="1545713"/>
                  </a:moveTo>
                  <a:cubicBezTo>
                    <a:pt x="1200028" y="1697922"/>
                    <a:pt x="1185455" y="1835464"/>
                    <a:pt x="1150307" y="1970242"/>
                  </a:cubicBezTo>
                  <a:cubicBezTo>
                    <a:pt x="1119542" y="2088067"/>
                    <a:pt x="988954" y="2143121"/>
                    <a:pt x="881321" y="2085400"/>
                  </a:cubicBezTo>
                  <a:cubicBezTo>
                    <a:pt x="800835" y="2042156"/>
                    <a:pt x="765974" y="1962813"/>
                    <a:pt x="786547" y="1873849"/>
                  </a:cubicBezTo>
                  <a:cubicBezTo>
                    <a:pt x="874654" y="1491801"/>
                    <a:pt x="813313" y="1134900"/>
                    <a:pt x="600143" y="806097"/>
                  </a:cubicBezTo>
                  <a:cubicBezTo>
                    <a:pt x="475175" y="613406"/>
                    <a:pt x="307821" y="465197"/>
                    <a:pt x="105224" y="357088"/>
                  </a:cubicBezTo>
                  <a:cubicBezTo>
                    <a:pt x="6736" y="304510"/>
                    <a:pt x="-28030" y="193353"/>
                    <a:pt x="24167" y="95055"/>
                  </a:cubicBezTo>
                  <a:cubicBezTo>
                    <a:pt x="73601" y="2091"/>
                    <a:pt x="182758" y="-26674"/>
                    <a:pt x="281627" y="26571"/>
                  </a:cubicBezTo>
                  <a:cubicBezTo>
                    <a:pt x="651293" y="226024"/>
                    <a:pt x="915421" y="520442"/>
                    <a:pt x="1074774" y="908776"/>
                  </a:cubicBezTo>
                  <a:cubicBezTo>
                    <a:pt x="1160214" y="1116993"/>
                    <a:pt x="1200314" y="1334258"/>
                    <a:pt x="1201456" y="1545904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96CA71D-61D7-0CE2-5908-FBC8C87D47EF}"/>
                </a:ext>
              </a:extLst>
            </p:cNvPr>
            <p:cNvSpPr/>
            <p:nvPr/>
          </p:nvSpPr>
          <p:spPr>
            <a:xfrm>
              <a:off x="7146751" y="1837460"/>
              <a:ext cx="728041" cy="1133299"/>
            </a:xfrm>
            <a:custGeom>
              <a:avLst/>
              <a:gdLst>
                <a:gd name="connsiteX0" fmla="*/ 727946 w 728041"/>
                <a:gd name="connsiteY0" fmla="*/ 842017 h 1133299"/>
                <a:gd name="connsiteX1" fmla="*/ 714421 w 728041"/>
                <a:gd name="connsiteY1" fmla="*/ 980415 h 1133299"/>
                <a:gd name="connsiteX2" fmla="*/ 510109 w 728041"/>
                <a:gd name="connsiteY2" fmla="*/ 1131291 h 1133299"/>
                <a:gd name="connsiteX3" fmla="*/ 342850 w 728041"/>
                <a:gd name="connsiteY3" fmla="*/ 927551 h 1133299"/>
                <a:gd name="connsiteX4" fmla="*/ 92533 w 728041"/>
                <a:gd name="connsiteY4" fmla="*/ 355766 h 1133299"/>
                <a:gd name="connsiteX5" fmla="*/ 3189 w 728041"/>
                <a:gd name="connsiteY5" fmla="*/ 159646 h 1133299"/>
                <a:gd name="connsiteX6" fmla="*/ 294178 w 728041"/>
                <a:gd name="connsiteY6" fmla="*/ 34678 h 1133299"/>
                <a:gd name="connsiteX7" fmla="*/ 708610 w 728041"/>
                <a:gd name="connsiteY7" fmla="*/ 680663 h 1133299"/>
                <a:gd name="connsiteX8" fmla="*/ 728041 w 728041"/>
                <a:gd name="connsiteY8" fmla="*/ 841922 h 1133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8041" h="1133299">
                  <a:moveTo>
                    <a:pt x="727946" y="842017"/>
                  </a:moveTo>
                  <a:cubicBezTo>
                    <a:pt x="723088" y="893547"/>
                    <a:pt x="721564" y="937457"/>
                    <a:pt x="714421" y="980415"/>
                  </a:cubicBezTo>
                  <a:cubicBezTo>
                    <a:pt x="697847" y="1079666"/>
                    <a:pt x="606693" y="1145864"/>
                    <a:pt x="510109" y="1131291"/>
                  </a:cubicBezTo>
                  <a:cubicBezTo>
                    <a:pt x="402191" y="1115003"/>
                    <a:pt x="333040" y="1030231"/>
                    <a:pt x="342850" y="927551"/>
                  </a:cubicBezTo>
                  <a:cubicBezTo>
                    <a:pt x="365424" y="690665"/>
                    <a:pt x="283509" y="499307"/>
                    <a:pt x="92533" y="355766"/>
                  </a:cubicBezTo>
                  <a:cubicBezTo>
                    <a:pt x="27192" y="306712"/>
                    <a:pt x="-11766" y="246228"/>
                    <a:pt x="3189" y="159646"/>
                  </a:cubicBezTo>
                  <a:cubicBezTo>
                    <a:pt x="27097" y="20962"/>
                    <a:pt x="179020" y="-45713"/>
                    <a:pt x="294178" y="34678"/>
                  </a:cubicBezTo>
                  <a:cubicBezTo>
                    <a:pt x="520777" y="192888"/>
                    <a:pt x="661176" y="407486"/>
                    <a:pt x="708610" y="680663"/>
                  </a:cubicBezTo>
                  <a:cubicBezTo>
                    <a:pt x="718231" y="736385"/>
                    <a:pt x="722231" y="793058"/>
                    <a:pt x="728041" y="841922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09CCAE3-3C4C-DD4D-661F-71C827A40A26}"/>
              </a:ext>
            </a:extLst>
          </p:cNvPr>
          <p:cNvGrpSpPr/>
          <p:nvPr/>
        </p:nvGrpSpPr>
        <p:grpSpPr>
          <a:xfrm>
            <a:off x="3852421" y="4970845"/>
            <a:ext cx="242790" cy="473321"/>
            <a:chOff x="5157774" y="1604961"/>
            <a:chExt cx="1872504" cy="3650456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56DF746F-E294-3C24-27E6-A9DC5227A7E9}"/>
                </a:ext>
              </a:extLst>
            </p:cNvPr>
            <p:cNvSpPr/>
            <p:nvPr/>
          </p:nvSpPr>
          <p:spPr>
            <a:xfrm>
              <a:off x="5157774" y="2412550"/>
              <a:ext cx="1872504" cy="2842867"/>
            </a:xfrm>
            <a:custGeom>
              <a:avLst/>
              <a:gdLst>
                <a:gd name="connsiteX0" fmla="*/ 642855 w 1872504"/>
                <a:gd name="connsiteY0" fmla="*/ 2842772 h 2842867"/>
                <a:gd name="connsiteX1" fmla="*/ 497408 w 1872504"/>
                <a:gd name="connsiteY1" fmla="*/ 2696278 h 2842867"/>
                <a:gd name="connsiteX2" fmla="*/ 489788 w 1872504"/>
                <a:gd name="connsiteY2" fmla="*/ 2615125 h 2842867"/>
                <a:gd name="connsiteX3" fmla="*/ 489503 w 1872504"/>
                <a:gd name="connsiteY3" fmla="*/ 1845219 h 2842867"/>
                <a:gd name="connsiteX4" fmla="*/ 489503 w 1872504"/>
                <a:gd name="connsiteY4" fmla="*/ 1794165 h 2842867"/>
                <a:gd name="connsiteX5" fmla="*/ 377870 w 1872504"/>
                <a:gd name="connsiteY5" fmla="*/ 1794165 h 2842867"/>
                <a:gd name="connsiteX6" fmla="*/ 259188 w 1872504"/>
                <a:gd name="connsiteY6" fmla="*/ 1636717 h 2842867"/>
                <a:gd name="connsiteX7" fmla="*/ 475215 w 1872504"/>
                <a:gd name="connsiteY7" fmla="*/ 900339 h 2842867"/>
                <a:gd name="connsiteX8" fmla="*/ 490646 w 1872504"/>
                <a:gd name="connsiteY8" fmla="*/ 783086 h 2842867"/>
                <a:gd name="connsiteX9" fmla="*/ 479501 w 1872504"/>
                <a:gd name="connsiteY9" fmla="*/ 780800 h 2842867"/>
                <a:gd name="connsiteX10" fmla="*/ 414160 w 1872504"/>
                <a:gd name="connsiteY10" fmla="*/ 966157 h 2842867"/>
                <a:gd name="connsiteX11" fmla="*/ 300336 w 1872504"/>
                <a:gd name="connsiteY11" fmla="*/ 1287721 h 2842867"/>
                <a:gd name="connsiteX12" fmla="*/ 147460 w 1872504"/>
                <a:gd name="connsiteY12" fmla="*/ 1388210 h 2842867"/>
                <a:gd name="connsiteX13" fmla="*/ 6966 w 1872504"/>
                <a:gd name="connsiteY13" fmla="*/ 1282101 h 2842867"/>
                <a:gd name="connsiteX14" fmla="*/ 8109 w 1872504"/>
                <a:gd name="connsiteY14" fmla="*/ 1171516 h 2842867"/>
                <a:gd name="connsiteX15" fmla="*/ 377870 w 1872504"/>
                <a:gd name="connsiteY15" fmla="*/ 111288 h 2842867"/>
                <a:gd name="connsiteX16" fmla="*/ 554749 w 1872504"/>
                <a:gd name="connsiteY16" fmla="*/ 893 h 2842867"/>
                <a:gd name="connsiteX17" fmla="*/ 1313987 w 1872504"/>
                <a:gd name="connsiteY17" fmla="*/ 893 h 2842867"/>
                <a:gd name="connsiteX18" fmla="*/ 1501820 w 1872504"/>
                <a:gd name="connsiteY18" fmla="*/ 136339 h 2842867"/>
                <a:gd name="connsiteX19" fmla="*/ 1859007 w 1872504"/>
                <a:gd name="connsiteY19" fmla="*/ 1155800 h 2842867"/>
                <a:gd name="connsiteX20" fmla="*/ 1779664 w 1872504"/>
                <a:gd name="connsiteY20" fmla="*/ 1375256 h 2842867"/>
                <a:gd name="connsiteX21" fmla="*/ 1563732 w 1872504"/>
                <a:gd name="connsiteY21" fmla="*/ 1272957 h 2842867"/>
                <a:gd name="connsiteX22" fmla="*/ 1406284 w 1872504"/>
                <a:gd name="connsiteY22" fmla="*/ 823568 h 2842867"/>
                <a:gd name="connsiteX23" fmla="*/ 1390472 w 1872504"/>
                <a:gd name="connsiteY23" fmla="*/ 781467 h 2842867"/>
                <a:gd name="connsiteX24" fmla="*/ 1381138 w 1872504"/>
                <a:gd name="connsiteY24" fmla="*/ 782801 h 2842867"/>
                <a:gd name="connsiteX25" fmla="*/ 1392568 w 1872504"/>
                <a:gd name="connsiteY25" fmla="*/ 891957 h 2842867"/>
                <a:gd name="connsiteX26" fmla="*/ 1609929 w 1872504"/>
                <a:gd name="connsiteY26" fmla="*/ 1627954 h 2842867"/>
                <a:gd name="connsiteX27" fmla="*/ 1483532 w 1872504"/>
                <a:gd name="connsiteY27" fmla="*/ 1794832 h 2842867"/>
                <a:gd name="connsiteX28" fmla="*/ 1380376 w 1872504"/>
                <a:gd name="connsiteY28" fmla="*/ 1794356 h 2842867"/>
                <a:gd name="connsiteX29" fmla="*/ 1380376 w 1872504"/>
                <a:gd name="connsiteY29" fmla="*/ 1839504 h 2842867"/>
                <a:gd name="connsiteX30" fmla="*/ 1381519 w 1872504"/>
                <a:gd name="connsiteY30" fmla="*/ 2605790 h 2842867"/>
                <a:gd name="connsiteX31" fmla="*/ 1227500 w 1872504"/>
                <a:gd name="connsiteY31" fmla="*/ 2842868 h 2842867"/>
                <a:gd name="connsiteX32" fmla="*/ 1149109 w 1872504"/>
                <a:gd name="connsiteY32" fmla="*/ 2842868 h 2842867"/>
                <a:gd name="connsiteX33" fmla="*/ 998423 w 1872504"/>
                <a:gd name="connsiteY33" fmla="*/ 2591122 h 2842867"/>
                <a:gd name="connsiteX34" fmla="*/ 999757 w 1872504"/>
                <a:gd name="connsiteY34" fmla="*/ 1886081 h 2842867"/>
                <a:gd name="connsiteX35" fmla="*/ 934415 w 1872504"/>
                <a:gd name="connsiteY35" fmla="*/ 1794642 h 2842867"/>
                <a:gd name="connsiteX36" fmla="*/ 870598 w 1872504"/>
                <a:gd name="connsiteY36" fmla="*/ 1887605 h 2842867"/>
                <a:gd name="connsiteX37" fmla="*/ 870503 w 1872504"/>
                <a:gd name="connsiteY37" fmla="*/ 2642557 h 2842867"/>
                <a:gd name="connsiteX38" fmla="*/ 752298 w 1872504"/>
                <a:gd name="connsiteY38" fmla="*/ 2828676 h 2842867"/>
                <a:gd name="connsiteX39" fmla="*/ 721341 w 1872504"/>
                <a:gd name="connsiteY39" fmla="*/ 2842868 h 2842867"/>
                <a:gd name="connsiteX40" fmla="*/ 642950 w 1872504"/>
                <a:gd name="connsiteY40" fmla="*/ 2842868 h 2842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872504" h="2842867">
                  <a:moveTo>
                    <a:pt x="642855" y="2842772"/>
                  </a:moveTo>
                  <a:cubicBezTo>
                    <a:pt x="570370" y="2817722"/>
                    <a:pt x="515601" y="2774193"/>
                    <a:pt x="497408" y="2696278"/>
                  </a:cubicBezTo>
                  <a:cubicBezTo>
                    <a:pt x="491217" y="2669989"/>
                    <a:pt x="489788" y="2642176"/>
                    <a:pt x="489788" y="2615125"/>
                  </a:cubicBezTo>
                  <a:cubicBezTo>
                    <a:pt x="489217" y="2358521"/>
                    <a:pt x="489503" y="2101823"/>
                    <a:pt x="489503" y="1845219"/>
                  </a:cubicBezTo>
                  <a:lnTo>
                    <a:pt x="489503" y="1794165"/>
                  </a:lnTo>
                  <a:cubicBezTo>
                    <a:pt x="450736" y="1794165"/>
                    <a:pt x="414255" y="1794451"/>
                    <a:pt x="377870" y="1794165"/>
                  </a:cubicBezTo>
                  <a:cubicBezTo>
                    <a:pt x="285668" y="1793117"/>
                    <a:pt x="233471" y="1724156"/>
                    <a:pt x="259188" y="1636717"/>
                  </a:cubicBezTo>
                  <a:cubicBezTo>
                    <a:pt x="331292" y="1391258"/>
                    <a:pt x="404540" y="1146179"/>
                    <a:pt x="475215" y="900339"/>
                  </a:cubicBezTo>
                  <a:cubicBezTo>
                    <a:pt x="485978" y="862906"/>
                    <a:pt x="485788" y="822234"/>
                    <a:pt x="490646" y="783086"/>
                  </a:cubicBezTo>
                  <a:cubicBezTo>
                    <a:pt x="486931" y="782324"/>
                    <a:pt x="483216" y="781562"/>
                    <a:pt x="479501" y="780800"/>
                  </a:cubicBezTo>
                  <a:cubicBezTo>
                    <a:pt x="457689" y="842618"/>
                    <a:pt x="435972" y="904340"/>
                    <a:pt x="414160" y="966157"/>
                  </a:cubicBezTo>
                  <a:cubicBezTo>
                    <a:pt x="376346" y="1073408"/>
                    <a:pt x="340055" y="1181136"/>
                    <a:pt x="300336" y="1287721"/>
                  </a:cubicBezTo>
                  <a:cubicBezTo>
                    <a:pt x="275762" y="1353729"/>
                    <a:pt x="216802" y="1389924"/>
                    <a:pt x="147460" y="1388210"/>
                  </a:cubicBezTo>
                  <a:cubicBezTo>
                    <a:pt x="83071" y="1386590"/>
                    <a:pt x="22778" y="1345728"/>
                    <a:pt x="6966" y="1282101"/>
                  </a:cubicBezTo>
                  <a:cubicBezTo>
                    <a:pt x="-1702" y="1247144"/>
                    <a:pt x="-3321" y="1204853"/>
                    <a:pt x="8109" y="1171516"/>
                  </a:cubicBezTo>
                  <a:cubicBezTo>
                    <a:pt x="129458" y="817472"/>
                    <a:pt x="253949" y="464475"/>
                    <a:pt x="377870" y="111288"/>
                  </a:cubicBezTo>
                  <a:cubicBezTo>
                    <a:pt x="407207" y="27849"/>
                    <a:pt x="474548" y="1274"/>
                    <a:pt x="554749" y="893"/>
                  </a:cubicBezTo>
                  <a:cubicBezTo>
                    <a:pt x="807828" y="-250"/>
                    <a:pt x="1060907" y="-345"/>
                    <a:pt x="1313987" y="893"/>
                  </a:cubicBezTo>
                  <a:cubicBezTo>
                    <a:pt x="1418857" y="1370"/>
                    <a:pt x="1467435" y="38231"/>
                    <a:pt x="1501820" y="136339"/>
                  </a:cubicBezTo>
                  <a:cubicBezTo>
                    <a:pt x="1620977" y="476096"/>
                    <a:pt x="1740040" y="815948"/>
                    <a:pt x="1859007" y="1155800"/>
                  </a:cubicBezTo>
                  <a:cubicBezTo>
                    <a:pt x="1893012" y="1253050"/>
                    <a:pt x="1861389" y="1340299"/>
                    <a:pt x="1779664" y="1375256"/>
                  </a:cubicBezTo>
                  <a:cubicBezTo>
                    <a:pt x="1690796" y="1413356"/>
                    <a:pt x="1598213" y="1370207"/>
                    <a:pt x="1563732" y="1272957"/>
                  </a:cubicBezTo>
                  <a:cubicBezTo>
                    <a:pt x="1510678" y="1123415"/>
                    <a:pt x="1458767" y="973396"/>
                    <a:pt x="1406284" y="823568"/>
                  </a:cubicBezTo>
                  <a:cubicBezTo>
                    <a:pt x="1401331" y="809471"/>
                    <a:pt x="1395806" y="795564"/>
                    <a:pt x="1390472" y="781467"/>
                  </a:cubicBezTo>
                  <a:cubicBezTo>
                    <a:pt x="1387329" y="781943"/>
                    <a:pt x="1384281" y="782420"/>
                    <a:pt x="1381138" y="782801"/>
                  </a:cubicBezTo>
                  <a:cubicBezTo>
                    <a:pt x="1384662" y="819281"/>
                    <a:pt x="1382662" y="857286"/>
                    <a:pt x="1392568" y="891957"/>
                  </a:cubicBezTo>
                  <a:cubicBezTo>
                    <a:pt x="1463148" y="1137797"/>
                    <a:pt x="1533252" y="1383923"/>
                    <a:pt x="1609929" y="1627954"/>
                  </a:cubicBezTo>
                  <a:cubicBezTo>
                    <a:pt x="1639361" y="1721394"/>
                    <a:pt x="1574591" y="1803119"/>
                    <a:pt x="1483532" y="1794832"/>
                  </a:cubicBezTo>
                  <a:cubicBezTo>
                    <a:pt x="1450766" y="1791879"/>
                    <a:pt x="1417524" y="1794356"/>
                    <a:pt x="1380376" y="1794356"/>
                  </a:cubicBezTo>
                  <a:cubicBezTo>
                    <a:pt x="1380376" y="1811596"/>
                    <a:pt x="1380376" y="1825502"/>
                    <a:pt x="1380376" y="1839504"/>
                  </a:cubicBezTo>
                  <a:cubicBezTo>
                    <a:pt x="1380376" y="2094965"/>
                    <a:pt x="1377804" y="2350425"/>
                    <a:pt x="1381519" y="2605790"/>
                  </a:cubicBezTo>
                  <a:cubicBezTo>
                    <a:pt x="1383234" y="2723138"/>
                    <a:pt x="1342847" y="2805435"/>
                    <a:pt x="1227500" y="2842868"/>
                  </a:cubicBezTo>
                  <a:lnTo>
                    <a:pt x="1149109" y="2842868"/>
                  </a:lnTo>
                  <a:cubicBezTo>
                    <a:pt x="1031094" y="2799434"/>
                    <a:pt x="996138" y="2710661"/>
                    <a:pt x="998423" y="2591122"/>
                  </a:cubicBezTo>
                  <a:cubicBezTo>
                    <a:pt x="1002996" y="2356235"/>
                    <a:pt x="999757" y="2121063"/>
                    <a:pt x="999757" y="1886081"/>
                  </a:cubicBezTo>
                  <a:cubicBezTo>
                    <a:pt x="999757" y="1825788"/>
                    <a:pt x="976992" y="1794070"/>
                    <a:pt x="934415" y="1794642"/>
                  </a:cubicBezTo>
                  <a:cubicBezTo>
                    <a:pt x="892125" y="1795213"/>
                    <a:pt x="870598" y="1826455"/>
                    <a:pt x="870598" y="1887605"/>
                  </a:cubicBezTo>
                  <a:cubicBezTo>
                    <a:pt x="870598" y="2139256"/>
                    <a:pt x="870788" y="2390906"/>
                    <a:pt x="870503" y="2642557"/>
                  </a:cubicBezTo>
                  <a:cubicBezTo>
                    <a:pt x="870407" y="2729139"/>
                    <a:pt x="831831" y="2792195"/>
                    <a:pt x="752298" y="2828676"/>
                  </a:cubicBezTo>
                  <a:cubicBezTo>
                    <a:pt x="742011" y="2833438"/>
                    <a:pt x="731628" y="2838105"/>
                    <a:pt x="721341" y="2842868"/>
                  </a:cubicBezTo>
                  <a:lnTo>
                    <a:pt x="642950" y="2842868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BC4FE010-F4DC-46FF-9F06-4C08A80EDC0A}"/>
                </a:ext>
              </a:extLst>
            </p:cNvPr>
            <p:cNvSpPr/>
            <p:nvPr/>
          </p:nvSpPr>
          <p:spPr>
            <a:xfrm>
              <a:off x="5751194" y="1604961"/>
              <a:ext cx="689338" cy="687995"/>
            </a:xfrm>
            <a:custGeom>
              <a:avLst/>
              <a:gdLst>
                <a:gd name="connsiteX0" fmla="*/ 345186 w 689338"/>
                <a:gd name="connsiteY0" fmla="*/ 0 h 687995"/>
                <a:gd name="connsiteX1" fmla="*/ 689324 w 689338"/>
                <a:gd name="connsiteY1" fmla="*/ 345281 h 687995"/>
                <a:gd name="connsiteX2" fmla="*/ 345091 w 689338"/>
                <a:gd name="connsiteY2" fmla="*/ 687991 h 687995"/>
                <a:gd name="connsiteX3" fmla="*/ 0 w 689338"/>
                <a:gd name="connsiteY3" fmla="*/ 343567 h 687995"/>
                <a:gd name="connsiteX4" fmla="*/ 345186 w 689338"/>
                <a:gd name="connsiteY4" fmla="*/ 0 h 687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9338" h="687995">
                  <a:moveTo>
                    <a:pt x="345186" y="0"/>
                  </a:moveTo>
                  <a:cubicBezTo>
                    <a:pt x="532924" y="191"/>
                    <a:pt x="691039" y="158782"/>
                    <a:pt x="689324" y="345281"/>
                  </a:cubicBezTo>
                  <a:cubicBezTo>
                    <a:pt x="687610" y="531495"/>
                    <a:pt x="531400" y="687038"/>
                    <a:pt x="345091" y="687991"/>
                  </a:cubicBezTo>
                  <a:cubicBezTo>
                    <a:pt x="158210" y="688943"/>
                    <a:pt x="0" y="531019"/>
                    <a:pt x="0" y="343567"/>
                  </a:cubicBezTo>
                  <a:cubicBezTo>
                    <a:pt x="95" y="155067"/>
                    <a:pt x="156115" y="-190"/>
                    <a:pt x="345186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231A629-D9D0-856E-0C18-64E55908167B}"/>
              </a:ext>
            </a:extLst>
          </p:cNvPr>
          <p:cNvGrpSpPr/>
          <p:nvPr/>
        </p:nvGrpSpPr>
        <p:grpSpPr>
          <a:xfrm>
            <a:off x="8006971" y="5010391"/>
            <a:ext cx="391891" cy="394228"/>
            <a:chOff x="3914775" y="1233487"/>
            <a:chExt cx="4360544" cy="4386547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9CA2A6E-3152-DB57-DD6D-126CE4DBC64F}"/>
                </a:ext>
              </a:extLst>
            </p:cNvPr>
            <p:cNvSpPr/>
            <p:nvPr/>
          </p:nvSpPr>
          <p:spPr>
            <a:xfrm>
              <a:off x="5169979" y="1233487"/>
              <a:ext cx="2596515" cy="2906934"/>
            </a:xfrm>
            <a:custGeom>
              <a:avLst/>
              <a:gdLst>
                <a:gd name="connsiteX0" fmla="*/ 2476 w 2596515"/>
                <a:gd name="connsiteY0" fmla="*/ 2144459 h 2906934"/>
                <a:gd name="connsiteX1" fmla="*/ 63341 w 2596515"/>
                <a:gd name="connsiteY1" fmla="*/ 2163890 h 2906934"/>
                <a:gd name="connsiteX2" fmla="*/ 459962 w 2596515"/>
                <a:gd name="connsiteY2" fmla="*/ 2290286 h 2906934"/>
                <a:gd name="connsiteX3" fmla="*/ 852583 w 2596515"/>
                <a:gd name="connsiteY3" fmla="*/ 1975199 h 2906934"/>
                <a:gd name="connsiteX4" fmla="*/ 696944 w 2596515"/>
                <a:gd name="connsiteY4" fmla="*/ 1743266 h 2906934"/>
                <a:gd name="connsiteX5" fmla="*/ 306515 w 2596515"/>
                <a:gd name="connsiteY5" fmla="*/ 1523905 h 2906934"/>
                <a:gd name="connsiteX6" fmla="*/ 275939 w 2596515"/>
                <a:gd name="connsiteY6" fmla="*/ 1505807 h 2906934"/>
                <a:gd name="connsiteX7" fmla="*/ 1538859 w 2596515"/>
                <a:gd name="connsiteY7" fmla="*/ 0 h 2906934"/>
                <a:gd name="connsiteX8" fmla="*/ 2596515 w 2596515"/>
                <a:gd name="connsiteY8" fmla="*/ 887540 h 2906934"/>
                <a:gd name="connsiteX9" fmla="*/ 902780 w 2596515"/>
                <a:gd name="connsiteY9" fmla="*/ 2906935 h 2906934"/>
                <a:gd name="connsiteX10" fmla="*/ 0 w 2596515"/>
                <a:gd name="connsiteY10" fmla="*/ 2149507 h 2906934"/>
                <a:gd name="connsiteX11" fmla="*/ 2476 w 2596515"/>
                <a:gd name="connsiteY11" fmla="*/ 2144459 h 2906934"/>
                <a:gd name="connsiteX12" fmla="*/ 1194340 w 2596515"/>
                <a:gd name="connsiteY12" fmla="*/ 1010984 h 2906934"/>
                <a:gd name="connsiteX13" fmla="*/ 773240 w 2596515"/>
                <a:gd name="connsiteY13" fmla="*/ 1419225 h 2906934"/>
                <a:gd name="connsiteX14" fmla="*/ 1300258 w 2596515"/>
                <a:gd name="connsiteY14" fmla="*/ 1892999 h 2906934"/>
                <a:gd name="connsiteX15" fmla="*/ 1669352 w 2596515"/>
                <a:gd name="connsiteY15" fmla="*/ 1494949 h 2906934"/>
                <a:gd name="connsiteX16" fmla="*/ 1194435 w 2596515"/>
                <a:gd name="connsiteY16" fmla="*/ 1010984 h 2906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96515" h="2906934">
                  <a:moveTo>
                    <a:pt x="2476" y="2144459"/>
                  </a:moveTo>
                  <a:cubicBezTo>
                    <a:pt x="22765" y="2150936"/>
                    <a:pt x="43053" y="2157413"/>
                    <a:pt x="63341" y="2163890"/>
                  </a:cubicBezTo>
                  <a:cubicBezTo>
                    <a:pt x="195548" y="2206085"/>
                    <a:pt x="327470" y="2248948"/>
                    <a:pt x="459962" y="2290286"/>
                  </a:cubicBezTo>
                  <a:cubicBezTo>
                    <a:pt x="671513" y="2356390"/>
                    <a:pt x="872585" y="2195894"/>
                    <a:pt x="852583" y="1975199"/>
                  </a:cubicBezTo>
                  <a:cubicBezTo>
                    <a:pt x="843153" y="1871377"/>
                    <a:pt x="787432" y="1794415"/>
                    <a:pt x="696944" y="1743266"/>
                  </a:cubicBezTo>
                  <a:cubicBezTo>
                    <a:pt x="567023" y="1669828"/>
                    <a:pt x="436626" y="1597057"/>
                    <a:pt x="306515" y="1523905"/>
                  </a:cubicBezTo>
                  <a:cubicBezTo>
                    <a:pt x="297466" y="1518857"/>
                    <a:pt x="288608" y="1513332"/>
                    <a:pt x="275939" y="1505807"/>
                  </a:cubicBezTo>
                  <a:cubicBezTo>
                    <a:pt x="697040" y="1003649"/>
                    <a:pt x="1117092" y="502825"/>
                    <a:pt x="1538859" y="0"/>
                  </a:cubicBezTo>
                  <a:cubicBezTo>
                    <a:pt x="1891856" y="296228"/>
                    <a:pt x="2242757" y="590741"/>
                    <a:pt x="2596515" y="887540"/>
                  </a:cubicBezTo>
                  <a:cubicBezTo>
                    <a:pt x="2031778" y="1560862"/>
                    <a:pt x="1468469" y="2232565"/>
                    <a:pt x="902780" y="2906935"/>
                  </a:cubicBezTo>
                  <a:cubicBezTo>
                    <a:pt x="600837" y="2653570"/>
                    <a:pt x="300419" y="2401538"/>
                    <a:pt x="0" y="2149507"/>
                  </a:cubicBezTo>
                  <a:cubicBezTo>
                    <a:pt x="857" y="2147792"/>
                    <a:pt x="1715" y="2146173"/>
                    <a:pt x="2476" y="2144459"/>
                  </a:cubicBezTo>
                  <a:close/>
                  <a:moveTo>
                    <a:pt x="1194340" y="1010984"/>
                  </a:moveTo>
                  <a:cubicBezTo>
                    <a:pt x="959168" y="1010698"/>
                    <a:pt x="774097" y="1190054"/>
                    <a:pt x="773240" y="1419225"/>
                  </a:cubicBezTo>
                  <a:cubicBezTo>
                    <a:pt x="772097" y="1698403"/>
                    <a:pt x="1022318" y="1923288"/>
                    <a:pt x="1300258" y="1892999"/>
                  </a:cubicBezTo>
                  <a:cubicBezTo>
                    <a:pt x="1507617" y="1870329"/>
                    <a:pt x="1665542" y="1699927"/>
                    <a:pt x="1669352" y="1494949"/>
                  </a:cubicBezTo>
                  <a:cubicBezTo>
                    <a:pt x="1674114" y="1235012"/>
                    <a:pt x="1454658" y="1011269"/>
                    <a:pt x="1194435" y="1010984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A4CD5CCF-C2D1-2EB4-ABDD-3A993FD5404C}"/>
                </a:ext>
              </a:extLst>
            </p:cNvPr>
            <p:cNvSpPr/>
            <p:nvPr/>
          </p:nvSpPr>
          <p:spPr>
            <a:xfrm>
              <a:off x="5005570" y="4152253"/>
              <a:ext cx="3153734" cy="1167639"/>
            </a:xfrm>
            <a:custGeom>
              <a:avLst/>
              <a:gdLst>
                <a:gd name="connsiteX0" fmla="*/ 3153735 w 3153734"/>
                <a:gd name="connsiteY0" fmla="*/ 1076686 h 1167639"/>
                <a:gd name="connsiteX1" fmla="*/ 2888940 w 3153734"/>
                <a:gd name="connsiteY1" fmla="*/ 1101355 h 1167639"/>
                <a:gd name="connsiteX2" fmla="*/ 2363637 w 3153734"/>
                <a:gd name="connsiteY2" fmla="*/ 1150600 h 1167639"/>
                <a:gd name="connsiteX3" fmla="*/ 2179042 w 3153734"/>
                <a:gd name="connsiteY3" fmla="*/ 1167554 h 1167639"/>
                <a:gd name="connsiteX4" fmla="*/ 2150086 w 3153734"/>
                <a:gd name="connsiteY4" fmla="*/ 1156886 h 1167639"/>
                <a:gd name="connsiteX5" fmla="*/ 1812996 w 3153734"/>
                <a:gd name="connsiteY5" fmla="*/ 999343 h 1167639"/>
                <a:gd name="connsiteX6" fmla="*/ 1130911 w 3153734"/>
                <a:gd name="connsiteY6" fmla="*/ 1000105 h 1167639"/>
                <a:gd name="connsiteX7" fmla="*/ 706191 w 3153734"/>
                <a:gd name="connsiteY7" fmla="*/ 873898 h 1167639"/>
                <a:gd name="connsiteX8" fmla="*/ 452921 w 3153734"/>
                <a:gd name="connsiteY8" fmla="*/ 670825 h 1167639"/>
                <a:gd name="connsiteX9" fmla="*/ 71350 w 3153734"/>
                <a:gd name="connsiteY9" fmla="*/ 335545 h 1167639"/>
                <a:gd name="connsiteX10" fmla="*/ 38965 w 3153734"/>
                <a:gd name="connsiteY10" fmla="*/ 72370 h 1167639"/>
                <a:gd name="connsiteX11" fmla="*/ 299283 w 3153734"/>
                <a:gd name="connsiteY11" fmla="*/ 36365 h 1167639"/>
                <a:gd name="connsiteX12" fmla="*/ 815919 w 3153734"/>
                <a:gd name="connsiteY12" fmla="*/ 392791 h 1167639"/>
                <a:gd name="connsiteX13" fmla="*/ 1141579 w 3153734"/>
                <a:gd name="connsiteY13" fmla="*/ 490231 h 1167639"/>
                <a:gd name="connsiteX14" fmla="*/ 1798042 w 3153734"/>
                <a:gd name="connsiteY14" fmla="*/ 490422 h 1167639"/>
                <a:gd name="connsiteX15" fmla="*/ 1815187 w 3153734"/>
                <a:gd name="connsiteY15" fmla="*/ 490041 h 1167639"/>
                <a:gd name="connsiteX16" fmla="*/ 1872623 w 3153734"/>
                <a:gd name="connsiteY16" fmla="*/ 434415 h 1167639"/>
                <a:gd name="connsiteX17" fmla="*/ 1811663 w 3153734"/>
                <a:gd name="connsiteY17" fmla="*/ 380027 h 1167639"/>
                <a:gd name="connsiteX18" fmla="*/ 1389229 w 3153734"/>
                <a:gd name="connsiteY18" fmla="*/ 379646 h 1167639"/>
                <a:gd name="connsiteX19" fmla="*/ 1210826 w 3153734"/>
                <a:gd name="connsiteY19" fmla="*/ 168191 h 1167639"/>
                <a:gd name="connsiteX20" fmla="*/ 1369988 w 3153734"/>
                <a:gd name="connsiteY20" fmla="*/ 29317 h 1167639"/>
                <a:gd name="connsiteX21" fmla="*/ 2283246 w 3153734"/>
                <a:gd name="connsiteY21" fmla="*/ 30460 h 1167639"/>
                <a:gd name="connsiteX22" fmla="*/ 2589665 w 3153734"/>
                <a:gd name="connsiteY22" fmla="*/ 99325 h 1167639"/>
                <a:gd name="connsiteX23" fmla="*/ 2837124 w 3153734"/>
                <a:gd name="connsiteY23" fmla="*/ 345737 h 1167639"/>
                <a:gd name="connsiteX24" fmla="*/ 3057723 w 3153734"/>
                <a:gd name="connsiteY24" fmla="*/ 827226 h 1167639"/>
                <a:gd name="connsiteX25" fmla="*/ 3153545 w 3153734"/>
                <a:gd name="connsiteY25" fmla="*/ 1076686 h 1167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153734" h="1167639">
                  <a:moveTo>
                    <a:pt x="3153735" y="1076686"/>
                  </a:moveTo>
                  <a:cubicBezTo>
                    <a:pt x="3062867" y="1085163"/>
                    <a:pt x="2975904" y="1093259"/>
                    <a:pt x="2888940" y="1101355"/>
                  </a:cubicBezTo>
                  <a:cubicBezTo>
                    <a:pt x="2713871" y="1117738"/>
                    <a:pt x="2538706" y="1134121"/>
                    <a:pt x="2363637" y="1150600"/>
                  </a:cubicBezTo>
                  <a:cubicBezTo>
                    <a:pt x="2302105" y="1156410"/>
                    <a:pt x="2240669" y="1162887"/>
                    <a:pt x="2179042" y="1167554"/>
                  </a:cubicBezTo>
                  <a:cubicBezTo>
                    <a:pt x="2169517" y="1168316"/>
                    <a:pt x="2154658" y="1163935"/>
                    <a:pt x="2150086" y="1156886"/>
                  </a:cubicBezTo>
                  <a:cubicBezTo>
                    <a:pt x="2070266" y="1033919"/>
                    <a:pt x="1951680" y="998200"/>
                    <a:pt x="1812996" y="999343"/>
                  </a:cubicBezTo>
                  <a:cubicBezTo>
                    <a:pt x="1585634" y="1001152"/>
                    <a:pt x="1358177" y="996485"/>
                    <a:pt x="1130911" y="1000105"/>
                  </a:cubicBezTo>
                  <a:cubicBezTo>
                    <a:pt x="974701" y="1002581"/>
                    <a:pt x="832683" y="961147"/>
                    <a:pt x="706191" y="873898"/>
                  </a:cubicBezTo>
                  <a:cubicBezTo>
                    <a:pt x="617323" y="812557"/>
                    <a:pt x="535027" y="741311"/>
                    <a:pt x="452921" y="670825"/>
                  </a:cubicBezTo>
                  <a:cubicBezTo>
                    <a:pt x="324429" y="560621"/>
                    <a:pt x="199271" y="446512"/>
                    <a:pt x="71350" y="335545"/>
                  </a:cubicBezTo>
                  <a:cubicBezTo>
                    <a:pt x="-8851" y="266013"/>
                    <a:pt x="-23995" y="153904"/>
                    <a:pt x="38965" y="72370"/>
                  </a:cubicBezTo>
                  <a:cubicBezTo>
                    <a:pt x="101068" y="-8117"/>
                    <a:pt x="212796" y="-23452"/>
                    <a:pt x="299283" y="36365"/>
                  </a:cubicBezTo>
                  <a:cubicBezTo>
                    <a:pt x="471400" y="155332"/>
                    <a:pt x="643326" y="274490"/>
                    <a:pt x="815919" y="392791"/>
                  </a:cubicBezTo>
                  <a:cubicBezTo>
                    <a:pt x="913836" y="459847"/>
                    <a:pt x="1023850" y="489755"/>
                    <a:pt x="1141579" y="490231"/>
                  </a:cubicBezTo>
                  <a:cubicBezTo>
                    <a:pt x="1360368" y="491089"/>
                    <a:pt x="1579253" y="490422"/>
                    <a:pt x="1798042" y="490422"/>
                  </a:cubicBezTo>
                  <a:cubicBezTo>
                    <a:pt x="1803757" y="490422"/>
                    <a:pt x="1809472" y="490612"/>
                    <a:pt x="1815187" y="490041"/>
                  </a:cubicBezTo>
                  <a:cubicBezTo>
                    <a:pt x="1849477" y="486802"/>
                    <a:pt x="1873099" y="463847"/>
                    <a:pt x="1872623" y="434415"/>
                  </a:cubicBezTo>
                  <a:cubicBezTo>
                    <a:pt x="1872146" y="403173"/>
                    <a:pt x="1847572" y="380122"/>
                    <a:pt x="1811663" y="380027"/>
                  </a:cubicBezTo>
                  <a:cubicBezTo>
                    <a:pt x="1670883" y="379551"/>
                    <a:pt x="1530104" y="380122"/>
                    <a:pt x="1389229" y="379646"/>
                  </a:cubicBezTo>
                  <a:cubicBezTo>
                    <a:pt x="1273786" y="379265"/>
                    <a:pt x="1191299" y="281158"/>
                    <a:pt x="1210826" y="168191"/>
                  </a:cubicBezTo>
                  <a:cubicBezTo>
                    <a:pt x="1223970" y="91705"/>
                    <a:pt x="1292264" y="29507"/>
                    <a:pt x="1369988" y="29317"/>
                  </a:cubicBezTo>
                  <a:cubicBezTo>
                    <a:pt x="1674407" y="28460"/>
                    <a:pt x="1978826" y="27602"/>
                    <a:pt x="2283246" y="30460"/>
                  </a:cubicBezTo>
                  <a:cubicBezTo>
                    <a:pt x="2389163" y="31507"/>
                    <a:pt x="2493462" y="50176"/>
                    <a:pt x="2589665" y="99325"/>
                  </a:cubicBezTo>
                  <a:cubicBezTo>
                    <a:pt x="2698535" y="154856"/>
                    <a:pt x="2774450" y="243915"/>
                    <a:pt x="2837124" y="345737"/>
                  </a:cubicBezTo>
                  <a:cubicBezTo>
                    <a:pt x="2930279" y="497185"/>
                    <a:pt x="2994001" y="662253"/>
                    <a:pt x="3057723" y="827226"/>
                  </a:cubicBezTo>
                  <a:cubicBezTo>
                    <a:pt x="3089156" y="908665"/>
                    <a:pt x="3120302" y="990103"/>
                    <a:pt x="3153545" y="1076686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D0E9A028-0C7A-94F6-C29E-6F4AF4B11894}"/>
                </a:ext>
              </a:extLst>
            </p:cNvPr>
            <p:cNvSpPr/>
            <p:nvPr/>
          </p:nvSpPr>
          <p:spPr>
            <a:xfrm>
              <a:off x="4323016" y="1956272"/>
              <a:ext cx="1578548" cy="1459252"/>
            </a:xfrm>
            <a:custGeom>
              <a:avLst/>
              <a:gdLst>
                <a:gd name="connsiteX0" fmla="*/ 0 w 1578548"/>
                <a:gd name="connsiteY0" fmla="*/ 203616 h 1459252"/>
                <a:gd name="connsiteX1" fmla="*/ 11335 w 1578548"/>
                <a:gd name="connsiteY1" fmla="*/ 200663 h 1459252"/>
                <a:gd name="connsiteX2" fmla="*/ 256032 w 1578548"/>
                <a:gd name="connsiteY2" fmla="*/ 155801 h 1459252"/>
                <a:gd name="connsiteX3" fmla="*/ 680561 w 1578548"/>
                <a:gd name="connsiteY3" fmla="*/ 33690 h 1459252"/>
                <a:gd name="connsiteX4" fmla="*/ 1080611 w 1578548"/>
                <a:gd name="connsiteY4" fmla="*/ 17212 h 1459252"/>
                <a:gd name="connsiteX5" fmla="*/ 1518190 w 1578548"/>
                <a:gd name="connsiteY5" fmla="*/ 95507 h 1459252"/>
                <a:gd name="connsiteX6" fmla="*/ 1534859 w 1578548"/>
                <a:gd name="connsiteY6" fmla="*/ 99794 h 1459252"/>
                <a:gd name="connsiteX7" fmla="*/ 1516952 w 1578548"/>
                <a:gd name="connsiteY7" fmla="*/ 123701 h 1459252"/>
                <a:gd name="connsiteX8" fmla="*/ 1128713 w 1578548"/>
                <a:gd name="connsiteY8" fmla="*/ 587474 h 1459252"/>
                <a:gd name="connsiteX9" fmla="*/ 1080516 w 1578548"/>
                <a:gd name="connsiteY9" fmla="*/ 610048 h 1459252"/>
                <a:gd name="connsiteX10" fmla="*/ 969264 w 1578548"/>
                <a:gd name="connsiteY10" fmla="*/ 609667 h 1459252"/>
                <a:gd name="connsiteX11" fmla="*/ 861727 w 1578548"/>
                <a:gd name="connsiteY11" fmla="*/ 687200 h 1459252"/>
                <a:gd name="connsiteX12" fmla="*/ 918305 w 1578548"/>
                <a:gd name="connsiteY12" fmla="*/ 809025 h 1459252"/>
                <a:gd name="connsiteX13" fmla="*/ 1487519 w 1578548"/>
                <a:gd name="connsiteY13" fmla="*/ 1129065 h 1459252"/>
                <a:gd name="connsiteX14" fmla="*/ 1576959 w 1578548"/>
                <a:gd name="connsiteY14" fmla="*/ 1306040 h 1459252"/>
                <a:gd name="connsiteX15" fmla="*/ 1451896 w 1578548"/>
                <a:gd name="connsiteY15" fmla="*/ 1452629 h 1459252"/>
                <a:gd name="connsiteX16" fmla="*/ 1351502 w 1578548"/>
                <a:gd name="connsiteY16" fmla="*/ 1452439 h 1459252"/>
                <a:gd name="connsiteX17" fmla="*/ 705517 w 1578548"/>
                <a:gd name="connsiteY17" fmla="*/ 1246318 h 1459252"/>
                <a:gd name="connsiteX18" fmla="*/ 489490 w 1578548"/>
                <a:gd name="connsiteY18" fmla="*/ 1097728 h 1459252"/>
                <a:gd name="connsiteX19" fmla="*/ 423100 w 1578548"/>
                <a:gd name="connsiteY19" fmla="*/ 1031243 h 1459252"/>
                <a:gd name="connsiteX20" fmla="*/ 311182 w 1578548"/>
                <a:gd name="connsiteY20" fmla="*/ 1005812 h 1459252"/>
                <a:gd name="connsiteX21" fmla="*/ 29908 w 1578548"/>
                <a:gd name="connsiteY21" fmla="*/ 1079059 h 1459252"/>
                <a:gd name="connsiteX22" fmla="*/ 95 w 1578548"/>
                <a:gd name="connsiteY22" fmla="*/ 1086012 h 1459252"/>
                <a:gd name="connsiteX23" fmla="*/ 95 w 1578548"/>
                <a:gd name="connsiteY23" fmla="*/ 203711 h 1459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578548" h="1459252">
                  <a:moveTo>
                    <a:pt x="0" y="203616"/>
                  </a:moveTo>
                  <a:cubicBezTo>
                    <a:pt x="4191" y="202473"/>
                    <a:pt x="7906" y="200282"/>
                    <a:pt x="11335" y="200663"/>
                  </a:cubicBezTo>
                  <a:cubicBezTo>
                    <a:pt x="97346" y="209903"/>
                    <a:pt x="175927" y="178756"/>
                    <a:pt x="256032" y="155801"/>
                  </a:cubicBezTo>
                  <a:cubicBezTo>
                    <a:pt x="397573" y="115129"/>
                    <a:pt x="540068" y="77505"/>
                    <a:pt x="680561" y="33690"/>
                  </a:cubicBezTo>
                  <a:cubicBezTo>
                    <a:pt x="813245" y="-7648"/>
                    <a:pt x="945737" y="-8220"/>
                    <a:pt x="1080611" y="17212"/>
                  </a:cubicBezTo>
                  <a:cubicBezTo>
                    <a:pt x="1226249" y="44644"/>
                    <a:pt x="1372362" y="69504"/>
                    <a:pt x="1518190" y="95507"/>
                  </a:cubicBezTo>
                  <a:cubicBezTo>
                    <a:pt x="1522667" y="96269"/>
                    <a:pt x="1526953" y="97698"/>
                    <a:pt x="1534859" y="99794"/>
                  </a:cubicBezTo>
                  <a:cubicBezTo>
                    <a:pt x="1527810" y="109319"/>
                    <a:pt x="1522762" y="116748"/>
                    <a:pt x="1516952" y="123701"/>
                  </a:cubicBezTo>
                  <a:cubicBezTo>
                    <a:pt x="1387507" y="278197"/>
                    <a:pt x="1257681" y="432502"/>
                    <a:pt x="1128713" y="587474"/>
                  </a:cubicBezTo>
                  <a:cubicBezTo>
                    <a:pt x="1115282" y="603666"/>
                    <a:pt x="1101757" y="611000"/>
                    <a:pt x="1080516" y="610048"/>
                  </a:cubicBezTo>
                  <a:cubicBezTo>
                    <a:pt x="1043464" y="608333"/>
                    <a:pt x="1006316" y="609191"/>
                    <a:pt x="969264" y="609667"/>
                  </a:cubicBezTo>
                  <a:cubicBezTo>
                    <a:pt x="916591" y="610429"/>
                    <a:pt x="874109" y="641290"/>
                    <a:pt x="861727" y="687200"/>
                  </a:cubicBezTo>
                  <a:cubicBezTo>
                    <a:pt x="848678" y="735397"/>
                    <a:pt x="869537" y="781593"/>
                    <a:pt x="918305" y="809025"/>
                  </a:cubicBezTo>
                  <a:cubicBezTo>
                    <a:pt x="1107948" y="915800"/>
                    <a:pt x="1298162" y="1021718"/>
                    <a:pt x="1487519" y="1129065"/>
                  </a:cubicBezTo>
                  <a:cubicBezTo>
                    <a:pt x="1555718" y="1167641"/>
                    <a:pt x="1586103" y="1228982"/>
                    <a:pt x="1576959" y="1306040"/>
                  </a:cubicBezTo>
                  <a:cubicBezTo>
                    <a:pt x="1568101" y="1381001"/>
                    <a:pt x="1524857" y="1433198"/>
                    <a:pt x="1451896" y="1452629"/>
                  </a:cubicBezTo>
                  <a:cubicBezTo>
                    <a:pt x="1420368" y="1461011"/>
                    <a:pt x="1382268" y="1461964"/>
                    <a:pt x="1351502" y="1452439"/>
                  </a:cubicBezTo>
                  <a:cubicBezTo>
                    <a:pt x="1135475" y="1385859"/>
                    <a:pt x="920591" y="1315850"/>
                    <a:pt x="705517" y="1246318"/>
                  </a:cubicBezTo>
                  <a:cubicBezTo>
                    <a:pt x="618934" y="1218314"/>
                    <a:pt x="549783" y="1164498"/>
                    <a:pt x="489490" y="1097728"/>
                  </a:cubicBezTo>
                  <a:cubicBezTo>
                    <a:pt x="468535" y="1074487"/>
                    <a:pt x="446627" y="1051913"/>
                    <a:pt x="423100" y="1031243"/>
                  </a:cubicBezTo>
                  <a:cubicBezTo>
                    <a:pt x="391001" y="1003049"/>
                    <a:pt x="353092" y="994858"/>
                    <a:pt x="311182" y="1005812"/>
                  </a:cubicBezTo>
                  <a:cubicBezTo>
                    <a:pt x="217456" y="1030386"/>
                    <a:pt x="123634" y="1054675"/>
                    <a:pt x="29908" y="1079059"/>
                  </a:cubicBezTo>
                  <a:cubicBezTo>
                    <a:pt x="20860" y="1081440"/>
                    <a:pt x="11621" y="1083345"/>
                    <a:pt x="95" y="1086012"/>
                  </a:cubicBezTo>
                  <a:lnTo>
                    <a:pt x="95" y="2037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CE31B5F4-424B-78DE-05F7-7D94291EFAB4}"/>
                </a:ext>
              </a:extLst>
            </p:cNvPr>
            <p:cNvSpPr/>
            <p:nvPr/>
          </p:nvSpPr>
          <p:spPr>
            <a:xfrm>
              <a:off x="7098125" y="5348382"/>
              <a:ext cx="1177194" cy="271652"/>
            </a:xfrm>
            <a:custGeom>
              <a:avLst/>
              <a:gdLst>
                <a:gd name="connsiteX0" fmla="*/ 0 w 1177194"/>
                <a:gd name="connsiteY0" fmla="*/ 271558 h 271652"/>
                <a:gd name="connsiteX1" fmla="*/ 0 w 1177194"/>
                <a:gd name="connsiteY1" fmla="*/ 109347 h 271652"/>
                <a:gd name="connsiteX2" fmla="*/ 1177195 w 1177194"/>
                <a:gd name="connsiteY2" fmla="*/ 0 h 271652"/>
                <a:gd name="connsiteX3" fmla="*/ 1177195 w 1177194"/>
                <a:gd name="connsiteY3" fmla="*/ 271653 h 271652"/>
                <a:gd name="connsiteX4" fmla="*/ 0 w 1177194"/>
                <a:gd name="connsiteY4" fmla="*/ 271653 h 271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7194" h="271652">
                  <a:moveTo>
                    <a:pt x="0" y="271558"/>
                  </a:moveTo>
                  <a:lnTo>
                    <a:pt x="0" y="109347"/>
                  </a:lnTo>
                  <a:cubicBezTo>
                    <a:pt x="392049" y="72962"/>
                    <a:pt x="783622" y="36576"/>
                    <a:pt x="1177195" y="0"/>
                  </a:cubicBezTo>
                  <a:lnTo>
                    <a:pt x="1177195" y="271653"/>
                  </a:lnTo>
                  <a:lnTo>
                    <a:pt x="0" y="271653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62ADFF75-8F29-DE54-A6E6-989F5EAD4F0D}"/>
                </a:ext>
              </a:extLst>
            </p:cNvPr>
            <p:cNvSpPr/>
            <p:nvPr/>
          </p:nvSpPr>
          <p:spPr>
            <a:xfrm>
              <a:off x="3914775" y="2053780"/>
              <a:ext cx="272319" cy="1175099"/>
            </a:xfrm>
            <a:custGeom>
              <a:avLst/>
              <a:gdLst>
                <a:gd name="connsiteX0" fmla="*/ 0 w 272319"/>
                <a:gd name="connsiteY0" fmla="*/ 0 h 1175099"/>
                <a:gd name="connsiteX1" fmla="*/ 272320 w 272319"/>
                <a:gd name="connsiteY1" fmla="*/ 0 h 1175099"/>
                <a:gd name="connsiteX2" fmla="*/ 272320 w 272319"/>
                <a:gd name="connsiteY2" fmla="*/ 1175099 h 1175099"/>
                <a:gd name="connsiteX3" fmla="*/ 109252 w 272319"/>
                <a:gd name="connsiteY3" fmla="*/ 1175099 h 1175099"/>
                <a:gd name="connsiteX4" fmla="*/ 0 w 272319"/>
                <a:gd name="connsiteY4" fmla="*/ 0 h 1175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319" h="1175099">
                  <a:moveTo>
                    <a:pt x="0" y="0"/>
                  </a:moveTo>
                  <a:lnTo>
                    <a:pt x="272320" y="0"/>
                  </a:lnTo>
                  <a:lnTo>
                    <a:pt x="272320" y="1175099"/>
                  </a:lnTo>
                  <a:lnTo>
                    <a:pt x="109252" y="1175099"/>
                  </a:lnTo>
                  <a:cubicBezTo>
                    <a:pt x="72962" y="784670"/>
                    <a:pt x="36671" y="394335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569C0F71-B4E3-5B27-67BC-E676CDA8344E}"/>
                </a:ext>
              </a:extLst>
            </p:cNvPr>
            <p:cNvSpPr/>
            <p:nvPr/>
          </p:nvSpPr>
          <p:spPr>
            <a:xfrm>
              <a:off x="6084188" y="2410344"/>
              <a:ext cx="599027" cy="582505"/>
            </a:xfrm>
            <a:custGeom>
              <a:avLst/>
              <a:gdLst>
                <a:gd name="connsiteX0" fmla="*/ 599027 w 599027"/>
                <a:gd name="connsiteY0" fmla="*/ 463252 h 582505"/>
                <a:gd name="connsiteX1" fmla="*/ 527971 w 599027"/>
                <a:gd name="connsiteY1" fmla="*/ 547644 h 582505"/>
                <a:gd name="connsiteX2" fmla="*/ 472440 w 599027"/>
                <a:gd name="connsiteY2" fmla="*/ 502590 h 582505"/>
                <a:gd name="connsiteX3" fmla="*/ 349853 w 599027"/>
                <a:gd name="connsiteY3" fmla="*/ 582505 h 582505"/>
                <a:gd name="connsiteX4" fmla="*/ 272129 w 599027"/>
                <a:gd name="connsiteY4" fmla="*/ 474587 h 582505"/>
                <a:gd name="connsiteX5" fmla="*/ 350806 w 599027"/>
                <a:gd name="connsiteY5" fmla="*/ 429153 h 582505"/>
                <a:gd name="connsiteX6" fmla="*/ 408908 w 599027"/>
                <a:gd name="connsiteY6" fmla="*/ 367716 h 582505"/>
                <a:gd name="connsiteX7" fmla="*/ 411575 w 599027"/>
                <a:gd name="connsiteY7" fmla="*/ 327426 h 582505"/>
                <a:gd name="connsiteX8" fmla="*/ 369189 w 599027"/>
                <a:gd name="connsiteY8" fmla="*/ 320091 h 582505"/>
                <a:gd name="connsiteX9" fmla="*/ 310610 w 599027"/>
                <a:gd name="connsiteY9" fmla="*/ 348666 h 582505"/>
                <a:gd name="connsiteX10" fmla="*/ 216122 w 599027"/>
                <a:gd name="connsiteY10" fmla="*/ 386862 h 582505"/>
                <a:gd name="connsiteX11" fmla="*/ 46863 w 599027"/>
                <a:gd name="connsiteY11" fmla="*/ 207125 h 582505"/>
                <a:gd name="connsiteX12" fmla="*/ 11906 w 599027"/>
                <a:gd name="connsiteY12" fmla="*/ 110541 h 582505"/>
                <a:gd name="connsiteX13" fmla="*/ 0 w 599027"/>
                <a:gd name="connsiteY13" fmla="*/ 104160 h 582505"/>
                <a:gd name="connsiteX14" fmla="*/ 73724 w 599027"/>
                <a:gd name="connsiteY14" fmla="*/ 16625 h 582505"/>
                <a:gd name="connsiteX15" fmla="*/ 125635 w 599027"/>
                <a:gd name="connsiteY15" fmla="*/ 58630 h 582505"/>
                <a:gd name="connsiteX16" fmla="*/ 213074 w 599027"/>
                <a:gd name="connsiteY16" fmla="*/ 1671 h 582505"/>
                <a:gd name="connsiteX17" fmla="*/ 240506 w 599027"/>
                <a:gd name="connsiteY17" fmla="*/ 6528 h 582505"/>
                <a:gd name="connsiteX18" fmla="*/ 304133 w 599027"/>
                <a:gd name="connsiteY18" fmla="*/ 93587 h 582505"/>
                <a:gd name="connsiteX19" fmla="*/ 247460 w 599027"/>
                <a:gd name="connsiteY19" fmla="*/ 127210 h 582505"/>
                <a:gd name="connsiteX20" fmla="*/ 185928 w 599027"/>
                <a:gd name="connsiteY20" fmla="*/ 189504 h 582505"/>
                <a:gd name="connsiteX21" fmla="*/ 184880 w 599027"/>
                <a:gd name="connsiteY21" fmla="*/ 225127 h 582505"/>
                <a:gd name="connsiteX22" fmla="*/ 217361 w 599027"/>
                <a:gd name="connsiteY22" fmla="*/ 228556 h 582505"/>
                <a:gd name="connsiteX23" fmla="*/ 288989 w 599027"/>
                <a:gd name="connsiteY23" fmla="*/ 193885 h 582505"/>
                <a:gd name="connsiteX24" fmla="*/ 362045 w 599027"/>
                <a:gd name="connsiteY24" fmla="*/ 162738 h 582505"/>
                <a:gd name="connsiteX25" fmla="*/ 550640 w 599027"/>
                <a:gd name="connsiteY25" fmla="*/ 359049 h 582505"/>
                <a:gd name="connsiteX26" fmla="*/ 580358 w 599027"/>
                <a:gd name="connsiteY26" fmla="*/ 446298 h 582505"/>
                <a:gd name="connsiteX27" fmla="*/ 598932 w 599027"/>
                <a:gd name="connsiteY27" fmla="*/ 463157 h 582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99027" h="582505">
                  <a:moveTo>
                    <a:pt x="599027" y="463252"/>
                  </a:moveTo>
                  <a:cubicBezTo>
                    <a:pt x="574358" y="492589"/>
                    <a:pt x="551879" y="519354"/>
                    <a:pt x="527971" y="547644"/>
                  </a:cubicBezTo>
                  <a:cubicBezTo>
                    <a:pt x="507492" y="531070"/>
                    <a:pt x="488633" y="515735"/>
                    <a:pt x="472440" y="502590"/>
                  </a:cubicBezTo>
                  <a:cubicBezTo>
                    <a:pt x="430435" y="530022"/>
                    <a:pt x="391097" y="555645"/>
                    <a:pt x="349853" y="582505"/>
                  </a:cubicBezTo>
                  <a:cubicBezTo>
                    <a:pt x="321374" y="542976"/>
                    <a:pt x="296704" y="508686"/>
                    <a:pt x="272129" y="474587"/>
                  </a:cubicBezTo>
                  <a:cubicBezTo>
                    <a:pt x="300418" y="458680"/>
                    <a:pt x="327946" y="446869"/>
                    <a:pt x="350806" y="429153"/>
                  </a:cubicBezTo>
                  <a:cubicBezTo>
                    <a:pt x="372904" y="412103"/>
                    <a:pt x="392525" y="390481"/>
                    <a:pt x="408908" y="367716"/>
                  </a:cubicBezTo>
                  <a:cubicBezTo>
                    <a:pt x="415957" y="357810"/>
                    <a:pt x="418148" y="333998"/>
                    <a:pt x="411575" y="327426"/>
                  </a:cubicBezTo>
                  <a:cubicBezTo>
                    <a:pt x="403098" y="318948"/>
                    <a:pt x="382238" y="316472"/>
                    <a:pt x="369189" y="320091"/>
                  </a:cubicBezTo>
                  <a:cubicBezTo>
                    <a:pt x="348615" y="325902"/>
                    <a:pt x="330517" y="339808"/>
                    <a:pt x="310610" y="348666"/>
                  </a:cubicBezTo>
                  <a:cubicBezTo>
                    <a:pt x="279464" y="362478"/>
                    <a:pt x="248888" y="380289"/>
                    <a:pt x="216122" y="386862"/>
                  </a:cubicBezTo>
                  <a:cubicBezTo>
                    <a:pt x="108585" y="408388"/>
                    <a:pt x="18669" y="315519"/>
                    <a:pt x="46863" y="207125"/>
                  </a:cubicBezTo>
                  <a:cubicBezTo>
                    <a:pt x="59246" y="159690"/>
                    <a:pt x="51340" y="132830"/>
                    <a:pt x="11906" y="110541"/>
                  </a:cubicBezTo>
                  <a:cubicBezTo>
                    <a:pt x="8477" y="108636"/>
                    <a:pt x="5048" y="106827"/>
                    <a:pt x="0" y="104160"/>
                  </a:cubicBezTo>
                  <a:cubicBezTo>
                    <a:pt x="26003" y="73203"/>
                    <a:pt x="49054" y="45867"/>
                    <a:pt x="73724" y="16625"/>
                  </a:cubicBezTo>
                  <a:cubicBezTo>
                    <a:pt x="92774" y="31960"/>
                    <a:pt x="110204" y="46152"/>
                    <a:pt x="125635" y="58630"/>
                  </a:cubicBezTo>
                  <a:cubicBezTo>
                    <a:pt x="156115" y="38437"/>
                    <a:pt x="183737" y="18625"/>
                    <a:pt x="213074" y="1671"/>
                  </a:cubicBezTo>
                  <a:cubicBezTo>
                    <a:pt x="219456" y="-2044"/>
                    <a:pt x="235934" y="813"/>
                    <a:pt x="240506" y="6528"/>
                  </a:cubicBezTo>
                  <a:cubicBezTo>
                    <a:pt x="262509" y="33675"/>
                    <a:pt x="282131" y="62916"/>
                    <a:pt x="304133" y="93587"/>
                  </a:cubicBezTo>
                  <a:cubicBezTo>
                    <a:pt x="284131" y="105207"/>
                    <a:pt x="263747" y="113685"/>
                    <a:pt x="247460" y="127210"/>
                  </a:cubicBezTo>
                  <a:cubicBezTo>
                    <a:pt x="225076" y="145784"/>
                    <a:pt x="204025" y="166739"/>
                    <a:pt x="185928" y="189504"/>
                  </a:cubicBezTo>
                  <a:cubicBezTo>
                    <a:pt x="179642" y="197314"/>
                    <a:pt x="179737" y="215888"/>
                    <a:pt x="184880" y="225127"/>
                  </a:cubicBezTo>
                  <a:cubicBezTo>
                    <a:pt x="188119" y="230842"/>
                    <a:pt x="207740" y="232271"/>
                    <a:pt x="217361" y="228556"/>
                  </a:cubicBezTo>
                  <a:cubicBezTo>
                    <a:pt x="242030" y="219031"/>
                    <a:pt x="264986" y="205125"/>
                    <a:pt x="288989" y="193885"/>
                  </a:cubicBezTo>
                  <a:cubicBezTo>
                    <a:pt x="312992" y="182741"/>
                    <a:pt x="336709" y="169311"/>
                    <a:pt x="362045" y="162738"/>
                  </a:cubicBezTo>
                  <a:cubicBezTo>
                    <a:pt x="482632" y="131782"/>
                    <a:pt x="586550" y="237129"/>
                    <a:pt x="550640" y="359049"/>
                  </a:cubicBezTo>
                  <a:cubicBezTo>
                    <a:pt x="537782" y="402864"/>
                    <a:pt x="546354" y="425057"/>
                    <a:pt x="580358" y="446298"/>
                  </a:cubicBezTo>
                  <a:cubicBezTo>
                    <a:pt x="586550" y="450203"/>
                    <a:pt x="591407" y="456204"/>
                    <a:pt x="598932" y="463157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ED89A56-CB62-F7AE-BE5F-76AF46B43F8D}"/>
              </a:ext>
            </a:extLst>
          </p:cNvPr>
          <p:cNvGrpSpPr/>
          <p:nvPr/>
        </p:nvGrpSpPr>
        <p:grpSpPr>
          <a:xfrm>
            <a:off x="8018172" y="2762887"/>
            <a:ext cx="369488" cy="368608"/>
            <a:chOff x="4276725" y="1614487"/>
            <a:chExt cx="3639883" cy="3631215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3AFF6385-DF12-1D61-B71A-BF41B1B39B37}"/>
                </a:ext>
              </a:extLst>
            </p:cNvPr>
            <p:cNvSpPr/>
            <p:nvPr/>
          </p:nvSpPr>
          <p:spPr>
            <a:xfrm>
              <a:off x="4276725" y="1614487"/>
              <a:ext cx="3639883" cy="2529982"/>
            </a:xfrm>
            <a:custGeom>
              <a:avLst/>
              <a:gdLst>
                <a:gd name="connsiteX0" fmla="*/ 3639884 w 3639883"/>
                <a:gd name="connsiteY0" fmla="*/ 2526792 h 2529982"/>
                <a:gd name="connsiteX1" fmla="*/ 3604641 w 3639883"/>
                <a:gd name="connsiteY1" fmla="*/ 2529840 h 2529982"/>
                <a:gd name="connsiteX2" fmla="*/ 2823877 w 3639883"/>
                <a:gd name="connsiteY2" fmla="*/ 2529840 h 2529982"/>
                <a:gd name="connsiteX3" fmla="*/ 2787110 w 3639883"/>
                <a:gd name="connsiteY3" fmla="*/ 2528126 h 2529982"/>
                <a:gd name="connsiteX4" fmla="*/ 2787110 w 3639883"/>
                <a:gd name="connsiteY4" fmla="*/ 2245043 h 2529982"/>
                <a:gd name="connsiteX5" fmla="*/ 3142012 w 3639883"/>
                <a:gd name="connsiteY5" fmla="*/ 2245043 h 2529982"/>
                <a:gd name="connsiteX6" fmla="*/ 3146584 w 3639883"/>
                <a:gd name="connsiteY6" fmla="*/ 2236756 h 2529982"/>
                <a:gd name="connsiteX7" fmla="*/ 2338292 w 3639883"/>
                <a:gd name="connsiteY7" fmla="*/ 1404176 h 2529982"/>
                <a:gd name="connsiteX8" fmla="*/ 1772698 w 3639883"/>
                <a:gd name="connsiteY8" fmla="*/ 1969199 h 2529982"/>
                <a:gd name="connsiteX9" fmla="*/ 0 w 3639883"/>
                <a:gd name="connsiteY9" fmla="*/ 196310 h 2529982"/>
                <a:gd name="connsiteX10" fmla="*/ 195358 w 3639883"/>
                <a:gd name="connsiteY10" fmla="*/ 0 h 2529982"/>
                <a:gd name="connsiteX11" fmla="*/ 1759077 w 3639883"/>
                <a:gd name="connsiteY11" fmla="*/ 1564100 h 2529982"/>
                <a:gd name="connsiteX12" fmla="*/ 2333625 w 3639883"/>
                <a:gd name="connsiteY12" fmla="*/ 989267 h 2529982"/>
                <a:gd name="connsiteX13" fmla="*/ 3353753 w 3639883"/>
                <a:gd name="connsiteY13" fmla="*/ 2039779 h 2529982"/>
                <a:gd name="connsiteX14" fmla="*/ 3353753 w 3639883"/>
                <a:gd name="connsiteY14" fmla="*/ 1678019 h 2529982"/>
                <a:gd name="connsiteX15" fmla="*/ 3639788 w 3639883"/>
                <a:gd name="connsiteY15" fmla="*/ 1678019 h 2529982"/>
                <a:gd name="connsiteX16" fmla="*/ 3639788 w 3639883"/>
                <a:gd name="connsiteY16" fmla="*/ 2526792 h 2529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639883" h="2529982">
                  <a:moveTo>
                    <a:pt x="3639884" y="2526792"/>
                  </a:moveTo>
                  <a:cubicBezTo>
                    <a:pt x="3628168" y="2527840"/>
                    <a:pt x="3616452" y="2529840"/>
                    <a:pt x="3604641" y="2529840"/>
                  </a:cubicBezTo>
                  <a:cubicBezTo>
                    <a:pt x="3344418" y="2530031"/>
                    <a:pt x="3084100" y="2530031"/>
                    <a:pt x="2823877" y="2529840"/>
                  </a:cubicBezTo>
                  <a:cubicBezTo>
                    <a:pt x="2812256" y="2529840"/>
                    <a:pt x="2800636" y="2528792"/>
                    <a:pt x="2787110" y="2528126"/>
                  </a:cubicBezTo>
                  <a:lnTo>
                    <a:pt x="2787110" y="2245043"/>
                  </a:lnTo>
                  <a:lnTo>
                    <a:pt x="3142012" y="2245043"/>
                  </a:lnTo>
                  <a:cubicBezTo>
                    <a:pt x="3143536" y="2242280"/>
                    <a:pt x="3145060" y="2239518"/>
                    <a:pt x="3146584" y="2236756"/>
                  </a:cubicBezTo>
                  <a:cubicBezTo>
                    <a:pt x="2876931" y="1959007"/>
                    <a:pt x="2607278" y="1681258"/>
                    <a:pt x="2338292" y="1404176"/>
                  </a:cubicBezTo>
                  <a:cubicBezTo>
                    <a:pt x="2147316" y="1594961"/>
                    <a:pt x="1958531" y="1783556"/>
                    <a:pt x="1772698" y="1969199"/>
                  </a:cubicBezTo>
                  <a:cubicBezTo>
                    <a:pt x="1177671" y="1374172"/>
                    <a:pt x="587312" y="783717"/>
                    <a:pt x="0" y="196310"/>
                  </a:cubicBezTo>
                  <a:cubicBezTo>
                    <a:pt x="61341" y="134684"/>
                    <a:pt x="127921" y="67723"/>
                    <a:pt x="195358" y="0"/>
                  </a:cubicBezTo>
                  <a:cubicBezTo>
                    <a:pt x="714565" y="519303"/>
                    <a:pt x="1237107" y="1041940"/>
                    <a:pt x="1759077" y="1564100"/>
                  </a:cubicBezTo>
                  <a:cubicBezTo>
                    <a:pt x="1950815" y="1372267"/>
                    <a:pt x="2141125" y="1181862"/>
                    <a:pt x="2333625" y="989267"/>
                  </a:cubicBezTo>
                  <a:cubicBezTo>
                    <a:pt x="2675287" y="1341120"/>
                    <a:pt x="3011615" y="1687449"/>
                    <a:pt x="3353753" y="2039779"/>
                  </a:cubicBezTo>
                  <a:lnTo>
                    <a:pt x="3353753" y="1678019"/>
                  </a:lnTo>
                  <a:lnTo>
                    <a:pt x="3639788" y="1678019"/>
                  </a:lnTo>
                  <a:lnTo>
                    <a:pt x="3639788" y="2526792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307C13E-54C6-B5A9-5655-73358195964F}"/>
                </a:ext>
              </a:extLst>
            </p:cNvPr>
            <p:cNvSpPr/>
            <p:nvPr/>
          </p:nvSpPr>
          <p:spPr>
            <a:xfrm>
              <a:off x="4560189" y="2505455"/>
              <a:ext cx="282511" cy="2738437"/>
            </a:xfrm>
            <a:custGeom>
              <a:avLst/>
              <a:gdLst>
                <a:gd name="connsiteX0" fmla="*/ 95 w 282511"/>
                <a:gd name="connsiteY0" fmla="*/ 0 h 2738437"/>
                <a:gd name="connsiteX1" fmla="*/ 273463 w 282511"/>
                <a:gd name="connsiteY1" fmla="*/ 275844 h 2738437"/>
                <a:gd name="connsiteX2" fmla="*/ 282321 w 282511"/>
                <a:gd name="connsiteY2" fmla="*/ 304705 h 2738437"/>
                <a:gd name="connsiteX3" fmla="*/ 282416 w 282511"/>
                <a:gd name="connsiteY3" fmla="*/ 2728722 h 2738437"/>
                <a:gd name="connsiteX4" fmla="*/ 280797 w 282511"/>
                <a:gd name="connsiteY4" fmla="*/ 2738438 h 2738437"/>
                <a:gd name="connsiteX5" fmla="*/ 0 w 282511"/>
                <a:gd name="connsiteY5" fmla="*/ 2738438 h 2738437"/>
                <a:gd name="connsiteX6" fmla="*/ 0 w 282511"/>
                <a:gd name="connsiteY6" fmla="*/ 0 h 2738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2511" h="2738437">
                  <a:moveTo>
                    <a:pt x="95" y="0"/>
                  </a:moveTo>
                  <a:cubicBezTo>
                    <a:pt x="95155" y="95536"/>
                    <a:pt x="184690" y="185261"/>
                    <a:pt x="273463" y="275844"/>
                  </a:cubicBezTo>
                  <a:cubicBezTo>
                    <a:pt x="279749" y="282321"/>
                    <a:pt x="282321" y="294894"/>
                    <a:pt x="282321" y="304705"/>
                  </a:cubicBezTo>
                  <a:cubicBezTo>
                    <a:pt x="282607" y="1112711"/>
                    <a:pt x="282511" y="1920716"/>
                    <a:pt x="282416" y="2728722"/>
                  </a:cubicBezTo>
                  <a:cubicBezTo>
                    <a:pt x="282416" y="2731008"/>
                    <a:pt x="281654" y="2733389"/>
                    <a:pt x="280797" y="2738438"/>
                  </a:cubicBezTo>
                  <a:lnTo>
                    <a:pt x="0" y="27384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FD172FEB-59CE-ACD2-9ACA-D96E4A178219}"/>
                </a:ext>
              </a:extLst>
            </p:cNvPr>
            <p:cNvSpPr/>
            <p:nvPr/>
          </p:nvSpPr>
          <p:spPr>
            <a:xfrm>
              <a:off x="5123497" y="3072574"/>
              <a:ext cx="282283" cy="2173128"/>
            </a:xfrm>
            <a:custGeom>
              <a:avLst/>
              <a:gdLst>
                <a:gd name="connsiteX0" fmla="*/ 280892 w 282283"/>
                <a:gd name="connsiteY0" fmla="*/ 2173129 h 2173128"/>
                <a:gd name="connsiteX1" fmla="*/ 0 w 282283"/>
                <a:gd name="connsiteY1" fmla="*/ 2173129 h 2173128"/>
                <a:gd name="connsiteX2" fmla="*/ 0 w 282283"/>
                <a:gd name="connsiteY2" fmla="*/ 0 h 2173128"/>
                <a:gd name="connsiteX3" fmla="*/ 24860 w 282283"/>
                <a:gd name="connsiteY3" fmla="*/ 22860 h 2173128"/>
                <a:gd name="connsiteX4" fmla="*/ 261271 w 282283"/>
                <a:gd name="connsiteY4" fmla="*/ 260318 h 2173128"/>
                <a:gd name="connsiteX5" fmla="*/ 281464 w 282283"/>
                <a:gd name="connsiteY5" fmla="*/ 302038 h 2173128"/>
                <a:gd name="connsiteX6" fmla="*/ 282226 w 282283"/>
                <a:gd name="connsiteY6" fmla="*/ 2152555 h 2173128"/>
                <a:gd name="connsiteX7" fmla="*/ 280797 w 282283"/>
                <a:gd name="connsiteY7" fmla="*/ 2173129 h 2173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2283" h="2173128">
                  <a:moveTo>
                    <a:pt x="280892" y="2173129"/>
                  </a:moveTo>
                  <a:lnTo>
                    <a:pt x="0" y="2173129"/>
                  </a:lnTo>
                  <a:lnTo>
                    <a:pt x="0" y="0"/>
                  </a:lnTo>
                  <a:cubicBezTo>
                    <a:pt x="10096" y="9239"/>
                    <a:pt x="17812" y="15716"/>
                    <a:pt x="24860" y="22860"/>
                  </a:cubicBezTo>
                  <a:cubicBezTo>
                    <a:pt x="103918" y="101822"/>
                    <a:pt x="183261" y="180499"/>
                    <a:pt x="261271" y="260318"/>
                  </a:cubicBezTo>
                  <a:cubicBezTo>
                    <a:pt x="271653" y="270891"/>
                    <a:pt x="281464" y="287941"/>
                    <a:pt x="281464" y="302038"/>
                  </a:cubicBezTo>
                  <a:cubicBezTo>
                    <a:pt x="282416" y="918877"/>
                    <a:pt x="282321" y="1535716"/>
                    <a:pt x="282226" y="2152555"/>
                  </a:cubicBezTo>
                  <a:cubicBezTo>
                    <a:pt x="282226" y="2158270"/>
                    <a:pt x="281464" y="2163985"/>
                    <a:pt x="280797" y="2173129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DB4E3F9A-15E6-2E13-57B4-ACA710608173}"/>
                </a:ext>
              </a:extLst>
            </p:cNvPr>
            <p:cNvSpPr/>
            <p:nvPr/>
          </p:nvSpPr>
          <p:spPr>
            <a:xfrm>
              <a:off x="6235988" y="3508152"/>
              <a:ext cx="285302" cy="1736883"/>
            </a:xfrm>
            <a:custGeom>
              <a:avLst/>
              <a:gdLst>
                <a:gd name="connsiteX0" fmla="*/ 285302 w 285302"/>
                <a:gd name="connsiteY0" fmla="*/ 95 h 1736883"/>
                <a:gd name="connsiteX1" fmla="*/ 285302 w 285302"/>
                <a:gd name="connsiteY1" fmla="*/ 1736884 h 1736883"/>
                <a:gd name="connsiteX2" fmla="*/ 28 w 285302"/>
                <a:gd name="connsiteY2" fmla="*/ 1736884 h 1736883"/>
                <a:gd name="connsiteX3" fmla="*/ 28 w 285302"/>
                <a:gd name="connsiteY3" fmla="*/ 1699260 h 1736883"/>
                <a:gd name="connsiteX4" fmla="*/ 981 w 285302"/>
                <a:gd name="connsiteY4" fmla="*/ 315754 h 1736883"/>
                <a:gd name="connsiteX5" fmla="*/ 23841 w 285302"/>
                <a:gd name="connsiteY5" fmla="*/ 260604 h 1736883"/>
                <a:gd name="connsiteX6" fmla="*/ 257585 w 285302"/>
                <a:gd name="connsiteY6" fmla="*/ 25432 h 1736883"/>
                <a:gd name="connsiteX7" fmla="*/ 285207 w 285302"/>
                <a:gd name="connsiteY7" fmla="*/ 0 h 1736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5302" h="1736883">
                  <a:moveTo>
                    <a:pt x="285302" y="95"/>
                  </a:moveTo>
                  <a:lnTo>
                    <a:pt x="285302" y="1736884"/>
                  </a:lnTo>
                  <a:lnTo>
                    <a:pt x="28" y="1736884"/>
                  </a:lnTo>
                  <a:cubicBezTo>
                    <a:pt x="28" y="1724215"/>
                    <a:pt x="28" y="1711738"/>
                    <a:pt x="28" y="1699260"/>
                  </a:cubicBezTo>
                  <a:cubicBezTo>
                    <a:pt x="28" y="1238060"/>
                    <a:pt x="-257" y="776954"/>
                    <a:pt x="981" y="315754"/>
                  </a:cubicBezTo>
                  <a:cubicBezTo>
                    <a:pt x="981" y="297085"/>
                    <a:pt x="10887" y="274130"/>
                    <a:pt x="23841" y="260604"/>
                  </a:cubicBezTo>
                  <a:cubicBezTo>
                    <a:pt x="100422" y="180975"/>
                    <a:pt x="179384" y="103537"/>
                    <a:pt x="257585" y="25432"/>
                  </a:cubicBezTo>
                  <a:cubicBezTo>
                    <a:pt x="265014" y="18002"/>
                    <a:pt x="272920" y="11240"/>
                    <a:pt x="285207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4BA80EF-E88D-12FC-5E08-7FF3E77BDD54}"/>
                </a:ext>
              </a:extLst>
            </p:cNvPr>
            <p:cNvSpPr/>
            <p:nvPr/>
          </p:nvSpPr>
          <p:spPr>
            <a:xfrm>
              <a:off x="5683758" y="3635311"/>
              <a:ext cx="284970" cy="1609343"/>
            </a:xfrm>
            <a:custGeom>
              <a:avLst/>
              <a:gdLst>
                <a:gd name="connsiteX0" fmla="*/ 0 w 284970"/>
                <a:gd name="connsiteY0" fmla="*/ 1609344 h 1609343"/>
                <a:gd name="connsiteX1" fmla="*/ 0 w 284970"/>
                <a:gd name="connsiteY1" fmla="*/ 0 h 1609343"/>
                <a:gd name="connsiteX2" fmla="*/ 23241 w 284970"/>
                <a:gd name="connsiteY2" fmla="*/ 18955 h 1609343"/>
                <a:gd name="connsiteX3" fmla="*/ 264795 w 284970"/>
                <a:gd name="connsiteY3" fmla="*/ 261366 h 1609343"/>
                <a:gd name="connsiteX4" fmla="*/ 284131 w 284970"/>
                <a:gd name="connsiteY4" fmla="*/ 303562 h 1609343"/>
                <a:gd name="connsiteX5" fmla="*/ 284893 w 284970"/>
                <a:gd name="connsiteY5" fmla="*/ 1586865 h 1609343"/>
                <a:gd name="connsiteX6" fmla="*/ 283464 w 284970"/>
                <a:gd name="connsiteY6" fmla="*/ 1609249 h 1609343"/>
                <a:gd name="connsiteX7" fmla="*/ 95 w 284970"/>
                <a:gd name="connsiteY7" fmla="*/ 1609249 h 1609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4970" h="1609343">
                  <a:moveTo>
                    <a:pt x="0" y="1609344"/>
                  </a:moveTo>
                  <a:lnTo>
                    <a:pt x="0" y="0"/>
                  </a:lnTo>
                  <a:cubicBezTo>
                    <a:pt x="9811" y="7906"/>
                    <a:pt x="17050" y="12859"/>
                    <a:pt x="23241" y="18955"/>
                  </a:cubicBezTo>
                  <a:cubicBezTo>
                    <a:pt x="104013" y="99536"/>
                    <a:pt x="185071" y="179737"/>
                    <a:pt x="264795" y="261366"/>
                  </a:cubicBezTo>
                  <a:cubicBezTo>
                    <a:pt x="275082" y="271939"/>
                    <a:pt x="284035" y="289274"/>
                    <a:pt x="284131" y="303562"/>
                  </a:cubicBezTo>
                  <a:cubicBezTo>
                    <a:pt x="285179" y="731330"/>
                    <a:pt x="284988" y="1159097"/>
                    <a:pt x="284893" y="1586865"/>
                  </a:cubicBezTo>
                  <a:cubicBezTo>
                    <a:pt x="284893" y="1593818"/>
                    <a:pt x="284035" y="1600676"/>
                    <a:pt x="283464" y="1609249"/>
                  </a:cubicBezTo>
                  <a:lnTo>
                    <a:pt x="95" y="1609249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3D8D2B6-447C-7CF1-21AF-3965EF1E4859}"/>
                </a:ext>
              </a:extLst>
            </p:cNvPr>
            <p:cNvSpPr/>
            <p:nvPr/>
          </p:nvSpPr>
          <p:spPr>
            <a:xfrm>
              <a:off x="6793039" y="4211573"/>
              <a:ext cx="283991" cy="1033557"/>
            </a:xfrm>
            <a:custGeom>
              <a:avLst/>
              <a:gdLst>
                <a:gd name="connsiteX0" fmla="*/ 281750 w 283991"/>
                <a:gd name="connsiteY0" fmla="*/ 1033463 h 1033557"/>
                <a:gd name="connsiteX1" fmla="*/ 0 w 283991"/>
                <a:gd name="connsiteY1" fmla="*/ 1033463 h 1033557"/>
                <a:gd name="connsiteX2" fmla="*/ 0 w 283991"/>
                <a:gd name="connsiteY2" fmla="*/ 0 h 1033557"/>
                <a:gd name="connsiteX3" fmla="*/ 23241 w 283991"/>
                <a:gd name="connsiteY3" fmla="*/ 21146 h 1033557"/>
                <a:gd name="connsiteX4" fmla="*/ 265557 w 283991"/>
                <a:gd name="connsiteY4" fmla="*/ 282226 h 1033557"/>
                <a:gd name="connsiteX5" fmla="*/ 283274 w 283991"/>
                <a:gd name="connsiteY5" fmla="*/ 322040 h 1033557"/>
                <a:gd name="connsiteX6" fmla="*/ 283845 w 283991"/>
                <a:gd name="connsiteY6" fmla="*/ 1016698 h 1033557"/>
                <a:gd name="connsiteX7" fmla="*/ 281845 w 283991"/>
                <a:gd name="connsiteY7" fmla="*/ 1033558 h 1033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3991" h="1033557">
                  <a:moveTo>
                    <a:pt x="281750" y="1033463"/>
                  </a:moveTo>
                  <a:lnTo>
                    <a:pt x="0" y="1033463"/>
                  </a:lnTo>
                  <a:lnTo>
                    <a:pt x="0" y="0"/>
                  </a:lnTo>
                  <a:cubicBezTo>
                    <a:pt x="10192" y="9239"/>
                    <a:pt x="17240" y="14764"/>
                    <a:pt x="23241" y="21146"/>
                  </a:cubicBezTo>
                  <a:cubicBezTo>
                    <a:pt x="104204" y="107918"/>
                    <a:pt x="185452" y="194596"/>
                    <a:pt x="265557" y="282226"/>
                  </a:cubicBezTo>
                  <a:cubicBezTo>
                    <a:pt x="274987" y="292513"/>
                    <a:pt x="283178" y="308610"/>
                    <a:pt x="283274" y="322040"/>
                  </a:cubicBezTo>
                  <a:cubicBezTo>
                    <a:pt x="284321" y="553593"/>
                    <a:pt x="283940" y="785146"/>
                    <a:pt x="283845" y="1016698"/>
                  </a:cubicBezTo>
                  <a:cubicBezTo>
                    <a:pt x="283845" y="1021271"/>
                    <a:pt x="282797" y="1025938"/>
                    <a:pt x="281845" y="103355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2CAFAC8B-6AEC-7FBF-CA69-71C74387322D}"/>
                </a:ext>
              </a:extLst>
            </p:cNvPr>
            <p:cNvSpPr/>
            <p:nvPr/>
          </p:nvSpPr>
          <p:spPr>
            <a:xfrm>
              <a:off x="7355585" y="4444173"/>
              <a:ext cx="280416" cy="800671"/>
            </a:xfrm>
            <a:custGeom>
              <a:avLst/>
              <a:gdLst>
                <a:gd name="connsiteX0" fmla="*/ 280416 w 280416"/>
                <a:gd name="connsiteY0" fmla="*/ 800672 h 800671"/>
                <a:gd name="connsiteX1" fmla="*/ 0 w 280416"/>
                <a:gd name="connsiteY1" fmla="*/ 800672 h 800671"/>
                <a:gd name="connsiteX2" fmla="*/ 0 w 280416"/>
                <a:gd name="connsiteY2" fmla="*/ 0 h 800671"/>
                <a:gd name="connsiteX3" fmla="*/ 280416 w 280416"/>
                <a:gd name="connsiteY3" fmla="*/ 0 h 800671"/>
                <a:gd name="connsiteX4" fmla="*/ 280416 w 280416"/>
                <a:gd name="connsiteY4" fmla="*/ 800672 h 800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0416" h="800671">
                  <a:moveTo>
                    <a:pt x="280416" y="800672"/>
                  </a:moveTo>
                  <a:lnTo>
                    <a:pt x="0" y="800672"/>
                  </a:lnTo>
                  <a:lnTo>
                    <a:pt x="0" y="0"/>
                  </a:lnTo>
                  <a:lnTo>
                    <a:pt x="280416" y="0"/>
                  </a:lnTo>
                  <a:lnTo>
                    <a:pt x="280416" y="800672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</p:grpSp>
    </p:spTree>
    <p:extLst>
      <p:ext uri="{BB962C8B-B14F-4D97-AF65-F5344CB8AC3E}">
        <p14:creationId xmlns:p14="http://schemas.microsoft.com/office/powerpoint/2010/main" val="39657870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CE5CCA78-6891-A0F2-D62A-137FAE218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Solution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DC372C77-B3A2-FF0F-007A-EEB49880829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IN" dirty="0"/>
              <a:t>Lorem ipsum 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8FE4DAEB-29E8-A541-FC9C-F59B7E2BE56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IN" dirty="0"/>
              <a:t>Lorem ipsum </a:t>
            </a:r>
            <a:r>
              <a:rPr lang="en-IN" dirty="0" err="1"/>
              <a:t>dolor</a:t>
            </a:r>
            <a:r>
              <a:rPr lang="en-IN" dirty="0"/>
              <a:t> sit </a:t>
            </a:r>
            <a:r>
              <a:rPr lang="en-IN" dirty="0" err="1"/>
              <a:t>amet</a:t>
            </a:r>
            <a:r>
              <a:rPr lang="en-IN" dirty="0"/>
              <a:t>, </a:t>
            </a:r>
            <a:r>
              <a:rPr lang="en-IN" dirty="0" err="1"/>
              <a:t>consectetur</a:t>
            </a:r>
            <a:r>
              <a:rPr lang="en-IN" dirty="0"/>
              <a:t> </a:t>
            </a:r>
            <a:r>
              <a:rPr lang="en-IN" dirty="0" err="1"/>
              <a:t>adipiscing</a:t>
            </a:r>
            <a:r>
              <a:rPr lang="en-IN" dirty="0"/>
              <a:t> </a:t>
            </a:r>
            <a:r>
              <a:rPr lang="en-IN" dirty="0" err="1"/>
              <a:t>elit</a:t>
            </a:r>
            <a:r>
              <a:rPr lang="en-IN" dirty="0"/>
              <a:t>. Proin et </a:t>
            </a:r>
            <a:r>
              <a:rPr lang="en-IN" dirty="0" err="1"/>
              <a:t>lacus</a:t>
            </a:r>
            <a:r>
              <a:rPr lang="en-IN" dirty="0"/>
              <a:t> </a:t>
            </a:r>
            <a:r>
              <a:rPr lang="en-IN" dirty="0" err="1"/>
              <a:t>quis</a:t>
            </a:r>
            <a:r>
              <a:rPr lang="en-IN" dirty="0"/>
              <a:t> </a:t>
            </a:r>
            <a:r>
              <a:rPr lang="en-IN" dirty="0" err="1"/>
              <a:t>tortor</a:t>
            </a:r>
            <a:r>
              <a:rPr lang="en-IN" dirty="0"/>
              <a:t> </a:t>
            </a:r>
            <a:r>
              <a:rPr lang="en-IN" dirty="0" err="1"/>
              <a:t>volutpat</a:t>
            </a:r>
            <a:r>
              <a:rPr lang="en-IN" dirty="0"/>
              <a:t> </a:t>
            </a:r>
            <a:r>
              <a:rPr lang="en-IN" dirty="0" err="1"/>
              <a:t>vehicula</a:t>
            </a:r>
            <a:r>
              <a:rPr lang="en-IN" dirty="0"/>
              <a:t>. In </a:t>
            </a:r>
            <a:r>
              <a:rPr lang="en-IN" dirty="0" err="1"/>
              <a:t>laoreet</a:t>
            </a:r>
            <a:r>
              <a:rPr lang="en-IN" dirty="0"/>
              <a:t> </a:t>
            </a:r>
            <a:r>
              <a:rPr lang="en-IN" dirty="0" err="1"/>
              <a:t>nulla</a:t>
            </a:r>
            <a:r>
              <a:rPr lang="en-IN" dirty="0"/>
              <a:t> </a:t>
            </a:r>
            <a:r>
              <a:rPr lang="en-IN" dirty="0" err="1"/>
              <a:t>sem</a:t>
            </a:r>
            <a:r>
              <a:rPr lang="en-IN" dirty="0"/>
              <a:t>, </a:t>
            </a:r>
            <a:r>
              <a:rPr lang="en-IN" dirty="0" err="1"/>
              <a:t>eu</a:t>
            </a:r>
            <a:r>
              <a:rPr lang="en-IN" dirty="0"/>
              <a:t> </a:t>
            </a:r>
            <a:r>
              <a:rPr lang="en-IN" dirty="0" err="1"/>
              <a:t>accumsan</a:t>
            </a:r>
            <a:r>
              <a:rPr lang="en-IN" dirty="0"/>
              <a:t> ex </a:t>
            </a:r>
            <a:r>
              <a:rPr lang="en-IN" dirty="0" err="1"/>
              <a:t>mattis</a:t>
            </a:r>
            <a:r>
              <a:rPr lang="en-IN" dirty="0"/>
              <a:t> </a:t>
            </a:r>
            <a:r>
              <a:rPr lang="en-IN" dirty="0" err="1"/>
              <a:t>nec</a:t>
            </a:r>
            <a:r>
              <a:rPr lang="en-IN" dirty="0"/>
              <a:t>.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B24118A2-18E9-3E98-5264-C7C8D51509D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IN" dirty="0"/>
              <a:t>Lorem ipsum 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8BE703DC-0DE9-9528-472B-1EB45B6F4FC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IN" dirty="0"/>
              <a:t>Lorem ipsum </a:t>
            </a:r>
            <a:r>
              <a:rPr lang="en-IN" dirty="0" err="1"/>
              <a:t>dolor</a:t>
            </a:r>
            <a:r>
              <a:rPr lang="en-IN" dirty="0"/>
              <a:t> sit </a:t>
            </a:r>
            <a:r>
              <a:rPr lang="en-IN" dirty="0" err="1"/>
              <a:t>amet</a:t>
            </a:r>
            <a:r>
              <a:rPr lang="en-IN" dirty="0"/>
              <a:t>, </a:t>
            </a:r>
            <a:r>
              <a:rPr lang="en-IN" dirty="0" err="1"/>
              <a:t>consectetur</a:t>
            </a:r>
            <a:r>
              <a:rPr lang="en-IN" dirty="0"/>
              <a:t> </a:t>
            </a:r>
            <a:r>
              <a:rPr lang="en-IN" dirty="0" err="1"/>
              <a:t>adipiscing</a:t>
            </a:r>
            <a:r>
              <a:rPr lang="en-IN" dirty="0"/>
              <a:t> </a:t>
            </a:r>
            <a:r>
              <a:rPr lang="en-IN" dirty="0" err="1"/>
              <a:t>elit</a:t>
            </a:r>
            <a:r>
              <a:rPr lang="en-IN" dirty="0"/>
              <a:t>. Proin et </a:t>
            </a:r>
            <a:r>
              <a:rPr lang="en-IN" dirty="0" err="1"/>
              <a:t>lacus</a:t>
            </a:r>
            <a:r>
              <a:rPr lang="en-IN" dirty="0"/>
              <a:t> </a:t>
            </a:r>
            <a:r>
              <a:rPr lang="en-IN" dirty="0" err="1"/>
              <a:t>quis</a:t>
            </a:r>
            <a:r>
              <a:rPr lang="en-IN" dirty="0"/>
              <a:t> </a:t>
            </a:r>
            <a:r>
              <a:rPr lang="en-IN" dirty="0" err="1"/>
              <a:t>tortor</a:t>
            </a:r>
            <a:r>
              <a:rPr lang="en-IN" dirty="0"/>
              <a:t> </a:t>
            </a:r>
            <a:r>
              <a:rPr lang="en-IN" dirty="0" err="1"/>
              <a:t>volutpat</a:t>
            </a:r>
            <a:r>
              <a:rPr lang="en-IN" dirty="0"/>
              <a:t> </a:t>
            </a:r>
            <a:r>
              <a:rPr lang="en-IN" dirty="0" err="1"/>
              <a:t>vehicula</a:t>
            </a:r>
            <a:r>
              <a:rPr lang="en-IN" dirty="0"/>
              <a:t>. In </a:t>
            </a:r>
            <a:r>
              <a:rPr lang="en-IN" dirty="0" err="1"/>
              <a:t>laoreet</a:t>
            </a:r>
            <a:r>
              <a:rPr lang="en-IN" dirty="0"/>
              <a:t> </a:t>
            </a:r>
            <a:r>
              <a:rPr lang="en-IN" dirty="0" err="1"/>
              <a:t>nulla</a:t>
            </a:r>
            <a:r>
              <a:rPr lang="en-IN" dirty="0"/>
              <a:t> </a:t>
            </a:r>
            <a:r>
              <a:rPr lang="en-IN" dirty="0" err="1"/>
              <a:t>sem</a:t>
            </a:r>
            <a:r>
              <a:rPr lang="en-IN" dirty="0"/>
              <a:t>, </a:t>
            </a:r>
            <a:r>
              <a:rPr lang="en-IN" dirty="0" err="1"/>
              <a:t>eu</a:t>
            </a:r>
            <a:r>
              <a:rPr lang="en-IN" dirty="0"/>
              <a:t> </a:t>
            </a:r>
            <a:r>
              <a:rPr lang="en-IN" dirty="0" err="1"/>
              <a:t>accumsan</a:t>
            </a:r>
            <a:r>
              <a:rPr lang="en-IN" dirty="0"/>
              <a:t> ex </a:t>
            </a:r>
            <a:r>
              <a:rPr lang="en-IN" dirty="0" err="1"/>
              <a:t>mattis</a:t>
            </a:r>
            <a:r>
              <a:rPr lang="en-IN" dirty="0"/>
              <a:t> </a:t>
            </a:r>
            <a:r>
              <a:rPr lang="en-IN" dirty="0" err="1"/>
              <a:t>nec</a:t>
            </a:r>
            <a:r>
              <a:rPr lang="en-IN" dirty="0"/>
              <a:t>.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A05AB015-8EE8-1509-0160-6A822A42B56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IN" dirty="0"/>
              <a:t>Lorem ipsum 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67996B57-C9CB-1EA2-ED3A-3F5A2FE43CB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IN"/>
              <a:t>Lorem ipsum dolor sit amet, consectetur adipiscing elit. Proin et lacus quis tortor volutpat vehicula. In laoreet nulla sem, eu accumsan ex mattis nec.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67DFDAF5-D295-727E-B866-7135A520AB3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IN" dirty="0"/>
              <a:t>Lorem ipsum 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A24E8E07-95F8-C312-2CD2-3E4288C3BC3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IN" dirty="0"/>
              <a:t>Lorem ipsum </a:t>
            </a:r>
            <a:r>
              <a:rPr lang="en-IN" dirty="0" err="1"/>
              <a:t>dolor</a:t>
            </a:r>
            <a:r>
              <a:rPr lang="en-IN" dirty="0"/>
              <a:t> sit </a:t>
            </a:r>
            <a:r>
              <a:rPr lang="en-IN" dirty="0" err="1"/>
              <a:t>amet</a:t>
            </a:r>
            <a:r>
              <a:rPr lang="en-IN" dirty="0"/>
              <a:t>, </a:t>
            </a:r>
            <a:r>
              <a:rPr lang="en-IN" dirty="0" err="1"/>
              <a:t>consectetur</a:t>
            </a:r>
            <a:r>
              <a:rPr lang="en-IN" dirty="0"/>
              <a:t> </a:t>
            </a:r>
            <a:r>
              <a:rPr lang="en-IN" dirty="0" err="1"/>
              <a:t>adipiscing</a:t>
            </a:r>
            <a:r>
              <a:rPr lang="en-IN" dirty="0"/>
              <a:t> </a:t>
            </a:r>
            <a:r>
              <a:rPr lang="en-IN" dirty="0" err="1"/>
              <a:t>elit</a:t>
            </a:r>
            <a:r>
              <a:rPr lang="en-IN" dirty="0"/>
              <a:t>. Proin et </a:t>
            </a:r>
            <a:r>
              <a:rPr lang="en-IN" dirty="0" err="1"/>
              <a:t>lacus</a:t>
            </a:r>
            <a:r>
              <a:rPr lang="en-IN" dirty="0"/>
              <a:t> </a:t>
            </a:r>
            <a:r>
              <a:rPr lang="en-IN" dirty="0" err="1"/>
              <a:t>quis</a:t>
            </a:r>
            <a:r>
              <a:rPr lang="en-IN" dirty="0"/>
              <a:t> </a:t>
            </a:r>
            <a:r>
              <a:rPr lang="en-IN" dirty="0" err="1"/>
              <a:t>tortor</a:t>
            </a:r>
            <a:r>
              <a:rPr lang="en-IN" dirty="0"/>
              <a:t> </a:t>
            </a:r>
            <a:r>
              <a:rPr lang="en-IN" dirty="0" err="1"/>
              <a:t>volutpat</a:t>
            </a:r>
            <a:r>
              <a:rPr lang="en-IN" dirty="0"/>
              <a:t> </a:t>
            </a:r>
            <a:r>
              <a:rPr lang="en-IN" dirty="0" err="1"/>
              <a:t>vehicula</a:t>
            </a:r>
            <a:r>
              <a:rPr lang="en-IN" dirty="0"/>
              <a:t>. In </a:t>
            </a:r>
            <a:r>
              <a:rPr lang="en-IN" dirty="0" err="1"/>
              <a:t>laoreet</a:t>
            </a:r>
            <a:r>
              <a:rPr lang="en-IN" dirty="0"/>
              <a:t> </a:t>
            </a:r>
            <a:r>
              <a:rPr lang="en-IN" dirty="0" err="1"/>
              <a:t>nulla</a:t>
            </a:r>
            <a:r>
              <a:rPr lang="en-IN" dirty="0"/>
              <a:t> </a:t>
            </a:r>
            <a:r>
              <a:rPr lang="en-IN" dirty="0" err="1"/>
              <a:t>sem</a:t>
            </a:r>
            <a:r>
              <a:rPr lang="en-IN" dirty="0"/>
              <a:t>, </a:t>
            </a:r>
            <a:r>
              <a:rPr lang="en-IN" dirty="0" err="1"/>
              <a:t>eu</a:t>
            </a:r>
            <a:r>
              <a:rPr lang="en-IN" dirty="0"/>
              <a:t> </a:t>
            </a:r>
            <a:r>
              <a:rPr lang="en-IN" dirty="0" err="1"/>
              <a:t>accumsan</a:t>
            </a:r>
            <a:r>
              <a:rPr lang="en-IN" dirty="0"/>
              <a:t> ex </a:t>
            </a:r>
            <a:r>
              <a:rPr lang="en-IN" dirty="0" err="1"/>
              <a:t>mattis</a:t>
            </a:r>
            <a:r>
              <a:rPr lang="en-IN" dirty="0"/>
              <a:t> </a:t>
            </a:r>
            <a:r>
              <a:rPr lang="en-IN" dirty="0" err="1"/>
              <a:t>nec</a:t>
            </a:r>
            <a:r>
              <a:rPr lang="en-IN" dirty="0"/>
              <a:t>.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E89EA46-BBA4-C8C7-70ED-72A9826B855B}"/>
              </a:ext>
            </a:extLst>
          </p:cNvPr>
          <p:cNvGrpSpPr/>
          <p:nvPr/>
        </p:nvGrpSpPr>
        <p:grpSpPr>
          <a:xfrm>
            <a:off x="1847707" y="3126581"/>
            <a:ext cx="428664" cy="274638"/>
            <a:chOff x="3847951" y="1328736"/>
            <a:chExt cx="4494403" cy="2879500"/>
          </a:xfrm>
          <a:solidFill>
            <a:srgbClr val="B7B079"/>
          </a:solidFill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55FA966B-8772-47B0-BFD8-8CE5EDE35C84}"/>
                </a:ext>
              </a:extLst>
            </p:cNvPr>
            <p:cNvSpPr/>
            <p:nvPr/>
          </p:nvSpPr>
          <p:spPr>
            <a:xfrm>
              <a:off x="5047920" y="2829848"/>
              <a:ext cx="2094271" cy="1378388"/>
            </a:xfrm>
            <a:custGeom>
              <a:avLst/>
              <a:gdLst>
                <a:gd name="connsiteX0" fmla="*/ 1768074 w 2094271"/>
                <a:gd name="connsiteY0" fmla="*/ 1299524 h 1378388"/>
                <a:gd name="connsiteX1" fmla="*/ 1768074 w 2094271"/>
                <a:gd name="connsiteY1" fmla="*/ 922715 h 1378388"/>
                <a:gd name="connsiteX2" fmla="*/ 1763502 w 2094271"/>
                <a:gd name="connsiteY2" fmla="*/ 922049 h 1378388"/>
                <a:gd name="connsiteX3" fmla="*/ 1709495 w 2094271"/>
                <a:gd name="connsiteY3" fmla="*/ 1122074 h 1378388"/>
                <a:gd name="connsiteX4" fmla="*/ 1660727 w 2094271"/>
                <a:gd name="connsiteY4" fmla="*/ 1305811 h 1378388"/>
                <a:gd name="connsiteX5" fmla="*/ 1633867 w 2094271"/>
                <a:gd name="connsiteY5" fmla="*/ 1329719 h 1378388"/>
                <a:gd name="connsiteX6" fmla="*/ 811097 w 2094271"/>
                <a:gd name="connsiteY6" fmla="*/ 1369914 h 1378388"/>
                <a:gd name="connsiteX7" fmla="*/ 464101 w 2094271"/>
                <a:gd name="connsiteY7" fmla="*/ 1329528 h 1378388"/>
                <a:gd name="connsiteX8" fmla="*/ 434288 w 2094271"/>
                <a:gd name="connsiteY8" fmla="*/ 1306001 h 1378388"/>
                <a:gd name="connsiteX9" fmla="*/ 332656 w 2094271"/>
                <a:gd name="connsiteY9" fmla="*/ 924906 h 1378388"/>
                <a:gd name="connsiteX10" fmla="*/ 325798 w 2094271"/>
                <a:gd name="connsiteY10" fmla="*/ 912333 h 1378388"/>
                <a:gd name="connsiteX11" fmla="*/ 325798 w 2094271"/>
                <a:gd name="connsiteY11" fmla="*/ 1306001 h 1378388"/>
                <a:gd name="connsiteX12" fmla="*/ 90150 w 2094271"/>
                <a:gd name="connsiteY12" fmla="*/ 1234183 h 1378388"/>
                <a:gd name="connsiteX13" fmla="*/ 26713 w 2094271"/>
                <a:gd name="connsiteY13" fmla="*/ 1207418 h 1378388"/>
                <a:gd name="connsiteX14" fmla="*/ 5282 w 2094271"/>
                <a:gd name="connsiteY14" fmla="*/ 1175509 h 1378388"/>
                <a:gd name="connsiteX15" fmla="*/ 9949 w 2094271"/>
                <a:gd name="connsiteY15" fmla="*/ 721166 h 1378388"/>
                <a:gd name="connsiteX16" fmla="*/ 91864 w 2094271"/>
                <a:gd name="connsiteY16" fmla="*/ 368360 h 1378388"/>
                <a:gd name="connsiteX17" fmla="*/ 410380 w 2094271"/>
                <a:gd name="connsiteY17" fmla="*/ 76800 h 1378388"/>
                <a:gd name="connsiteX18" fmla="*/ 760900 w 2094271"/>
                <a:gd name="connsiteY18" fmla="*/ 6315 h 1378388"/>
                <a:gd name="connsiteX19" fmla="*/ 1265249 w 2094271"/>
                <a:gd name="connsiteY19" fmla="*/ 1934 h 1378388"/>
                <a:gd name="connsiteX20" fmla="*/ 1728355 w 2094271"/>
                <a:gd name="connsiteY20" fmla="*/ 95374 h 1378388"/>
                <a:gd name="connsiteX21" fmla="*/ 2024868 w 2094271"/>
                <a:gd name="connsiteY21" fmla="*/ 426368 h 1378388"/>
                <a:gd name="connsiteX22" fmla="*/ 2093734 w 2094271"/>
                <a:gd name="connsiteY22" fmla="*/ 894902 h 1378388"/>
                <a:gd name="connsiteX23" fmla="*/ 2089828 w 2094271"/>
                <a:gd name="connsiteY23" fmla="*/ 1170937 h 1378388"/>
                <a:gd name="connsiteX24" fmla="*/ 2063635 w 2094271"/>
                <a:gd name="connsiteY24" fmla="*/ 1209799 h 1378388"/>
                <a:gd name="connsiteX25" fmla="*/ 1778551 w 2094271"/>
                <a:gd name="connsiteY25" fmla="*/ 1299429 h 1378388"/>
                <a:gd name="connsiteX26" fmla="*/ 1767979 w 2094271"/>
                <a:gd name="connsiteY26" fmla="*/ 1299429 h 137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094271" h="1378388">
                  <a:moveTo>
                    <a:pt x="1768074" y="1299524"/>
                  </a:moveTo>
                  <a:lnTo>
                    <a:pt x="1768074" y="922715"/>
                  </a:lnTo>
                  <a:cubicBezTo>
                    <a:pt x="1766550" y="922525"/>
                    <a:pt x="1765026" y="922239"/>
                    <a:pt x="1763502" y="922049"/>
                  </a:cubicBezTo>
                  <a:cubicBezTo>
                    <a:pt x="1745500" y="988724"/>
                    <a:pt x="1727402" y="1055399"/>
                    <a:pt x="1709495" y="1122074"/>
                  </a:cubicBezTo>
                  <a:cubicBezTo>
                    <a:pt x="1693017" y="1183224"/>
                    <a:pt x="1676443" y="1244375"/>
                    <a:pt x="1660727" y="1305811"/>
                  </a:cubicBezTo>
                  <a:cubicBezTo>
                    <a:pt x="1656822" y="1320860"/>
                    <a:pt x="1649678" y="1326956"/>
                    <a:pt x="1633867" y="1329719"/>
                  </a:cubicBezTo>
                  <a:cubicBezTo>
                    <a:pt x="1361166" y="1376486"/>
                    <a:pt x="1086655" y="1388774"/>
                    <a:pt x="811097" y="1369914"/>
                  </a:cubicBezTo>
                  <a:cubicBezTo>
                    <a:pt x="695083" y="1362008"/>
                    <a:pt x="579735" y="1342958"/>
                    <a:pt x="464101" y="1329528"/>
                  </a:cubicBezTo>
                  <a:cubicBezTo>
                    <a:pt x="448480" y="1327718"/>
                    <a:pt x="438860" y="1323527"/>
                    <a:pt x="434288" y="1306001"/>
                  </a:cubicBezTo>
                  <a:cubicBezTo>
                    <a:pt x="401141" y="1178843"/>
                    <a:pt x="366756" y="1051874"/>
                    <a:pt x="332656" y="924906"/>
                  </a:cubicBezTo>
                  <a:cubicBezTo>
                    <a:pt x="332085" y="922811"/>
                    <a:pt x="330561" y="920906"/>
                    <a:pt x="325798" y="912333"/>
                  </a:cubicBezTo>
                  <a:lnTo>
                    <a:pt x="325798" y="1306001"/>
                  </a:lnTo>
                  <a:cubicBezTo>
                    <a:pt x="243979" y="1281236"/>
                    <a:pt x="166826" y="1258376"/>
                    <a:pt x="90150" y="1234183"/>
                  </a:cubicBezTo>
                  <a:cubicBezTo>
                    <a:pt x="68338" y="1227325"/>
                    <a:pt x="48335" y="1215038"/>
                    <a:pt x="26713" y="1207418"/>
                  </a:cubicBezTo>
                  <a:cubicBezTo>
                    <a:pt x="10330" y="1201703"/>
                    <a:pt x="6139" y="1191606"/>
                    <a:pt x="5282" y="1175509"/>
                  </a:cubicBezTo>
                  <a:cubicBezTo>
                    <a:pt x="-2147" y="1023966"/>
                    <a:pt x="-2719" y="872519"/>
                    <a:pt x="9949" y="721166"/>
                  </a:cubicBezTo>
                  <a:cubicBezTo>
                    <a:pt x="20141" y="599532"/>
                    <a:pt x="45382" y="481232"/>
                    <a:pt x="91864" y="368360"/>
                  </a:cubicBezTo>
                  <a:cubicBezTo>
                    <a:pt x="152158" y="221771"/>
                    <a:pt x="266077" y="132140"/>
                    <a:pt x="410380" y="76800"/>
                  </a:cubicBezTo>
                  <a:cubicBezTo>
                    <a:pt x="523156" y="33557"/>
                    <a:pt x="641076" y="10601"/>
                    <a:pt x="760900" y="6315"/>
                  </a:cubicBezTo>
                  <a:cubicBezTo>
                    <a:pt x="928921" y="314"/>
                    <a:pt x="1097228" y="-1972"/>
                    <a:pt x="1265249" y="1934"/>
                  </a:cubicBezTo>
                  <a:cubicBezTo>
                    <a:pt x="1424317" y="5648"/>
                    <a:pt x="1581289" y="28604"/>
                    <a:pt x="1728355" y="95374"/>
                  </a:cubicBezTo>
                  <a:cubicBezTo>
                    <a:pt x="1875421" y="162144"/>
                    <a:pt x="1973528" y="270729"/>
                    <a:pt x="2024868" y="426368"/>
                  </a:cubicBezTo>
                  <a:cubicBezTo>
                    <a:pt x="2075351" y="579434"/>
                    <a:pt x="2090019" y="736121"/>
                    <a:pt x="2093734" y="894902"/>
                  </a:cubicBezTo>
                  <a:cubicBezTo>
                    <a:pt x="2095925" y="986819"/>
                    <a:pt x="2090781" y="1078925"/>
                    <a:pt x="2089828" y="1170937"/>
                  </a:cubicBezTo>
                  <a:cubicBezTo>
                    <a:pt x="2089638" y="1190844"/>
                    <a:pt x="2082304" y="1201226"/>
                    <a:pt x="2063635" y="1209799"/>
                  </a:cubicBezTo>
                  <a:cubicBezTo>
                    <a:pt x="1972385" y="1251995"/>
                    <a:pt x="1875897" y="1276760"/>
                    <a:pt x="1778551" y="1299429"/>
                  </a:cubicBezTo>
                  <a:cubicBezTo>
                    <a:pt x="1776361" y="1299905"/>
                    <a:pt x="1773979" y="1299429"/>
                    <a:pt x="1767979" y="12994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2FEFA974-7ABC-765E-19E7-9FCCFF4DE275}"/>
                </a:ext>
              </a:extLst>
            </p:cNvPr>
            <p:cNvSpPr/>
            <p:nvPr/>
          </p:nvSpPr>
          <p:spPr>
            <a:xfrm>
              <a:off x="6676263" y="2410468"/>
              <a:ext cx="1666091" cy="1187108"/>
            </a:xfrm>
            <a:custGeom>
              <a:avLst/>
              <a:gdLst>
                <a:gd name="connsiteX0" fmla="*/ 1368838 w 1666091"/>
                <a:gd name="connsiteY0" fmla="*/ 1134545 h 1187108"/>
                <a:gd name="connsiteX1" fmla="*/ 1388459 w 1666091"/>
                <a:gd name="connsiteY1" fmla="*/ 792407 h 1187108"/>
                <a:gd name="connsiteX2" fmla="*/ 1384554 w 1666091"/>
                <a:gd name="connsiteY2" fmla="*/ 791264 h 1187108"/>
                <a:gd name="connsiteX3" fmla="*/ 1372172 w 1666091"/>
                <a:gd name="connsiteY3" fmla="*/ 825459 h 1187108"/>
                <a:gd name="connsiteX4" fmla="*/ 1270254 w 1666091"/>
                <a:gd name="connsiteY4" fmla="*/ 1127116 h 1187108"/>
                <a:gd name="connsiteX5" fmla="*/ 1238536 w 1666091"/>
                <a:gd name="connsiteY5" fmla="*/ 1155024 h 1187108"/>
                <a:gd name="connsiteX6" fmla="*/ 661892 w 1666091"/>
                <a:gd name="connsiteY6" fmla="*/ 1185028 h 1187108"/>
                <a:gd name="connsiteX7" fmla="*/ 645414 w 1666091"/>
                <a:gd name="connsiteY7" fmla="*/ 1182456 h 1187108"/>
                <a:gd name="connsiteX8" fmla="*/ 638461 w 1666091"/>
                <a:gd name="connsiteY8" fmla="*/ 1025389 h 1187108"/>
                <a:gd name="connsiteX9" fmla="*/ 578930 w 1666091"/>
                <a:gd name="connsiteY9" fmla="*/ 732781 h 1187108"/>
                <a:gd name="connsiteX10" fmla="*/ 177546 w 1666091"/>
                <a:gd name="connsiteY10" fmla="*/ 320063 h 1187108"/>
                <a:gd name="connsiteX11" fmla="*/ 0 w 1666091"/>
                <a:gd name="connsiteY11" fmla="*/ 254626 h 1187108"/>
                <a:gd name="connsiteX12" fmla="*/ 59341 w 1666091"/>
                <a:gd name="connsiteY12" fmla="*/ 183665 h 1187108"/>
                <a:gd name="connsiteX13" fmla="*/ 351663 w 1666091"/>
                <a:gd name="connsiteY13" fmla="*/ 34408 h 1187108"/>
                <a:gd name="connsiteX14" fmla="*/ 675037 w 1666091"/>
                <a:gd name="connsiteY14" fmla="*/ 23 h 1187108"/>
                <a:gd name="connsiteX15" fmla="*/ 1038987 w 1666091"/>
                <a:gd name="connsiteY15" fmla="*/ 6214 h 1187108"/>
                <a:gd name="connsiteX16" fmla="*/ 1416272 w 1666091"/>
                <a:gd name="connsiteY16" fmla="*/ 101464 h 1187108"/>
                <a:gd name="connsiteX17" fmla="*/ 1652206 w 1666091"/>
                <a:gd name="connsiteY17" fmla="*/ 452555 h 1187108"/>
                <a:gd name="connsiteX18" fmla="*/ 1605153 w 1666091"/>
                <a:gd name="connsiteY18" fmla="*/ 1055012 h 1187108"/>
                <a:gd name="connsiteX19" fmla="*/ 1592294 w 1666091"/>
                <a:gd name="connsiteY19" fmla="*/ 1072157 h 1187108"/>
                <a:gd name="connsiteX20" fmla="*/ 1368647 w 1666091"/>
                <a:gd name="connsiteY20" fmla="*/ 1134450 h 1187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666091" h="1187108">
                  <a:moveTo>
                    <a:pt x="1368838" y="1134545"/>
                  </a:moveTo>
                  <a:cubicBezTo>
                    <a:pt x="1375696" y="1015102"/>
                    <a:pt x="1382077" y="903755"/>
                    <a:pt x="1388459" y="792407"/>
                  </a:cubicBezTo>
                  <a:cubicBezTo>
                    <a:pt x="1387126" y="792026"/>
                    <a:pt x="1385888" y="791645"/>
                    <a:pt x="1384554" y="791264"/>
                  </a:cubicBezTo>
                  <a:cubicBezTo>
                    <a:pt x="1380458" y="802694"/>
                    <a:pt x="1376077" y="813934"/>
                    <a:pt x="1372172" y="825459"/>
                  </a:cubicBezTo>
                  <a:cubicBezTo>
                    <a:pt x="1338072" y="925948"/>
                    <a:pt x="1303687" y="1026342"/>
                    <a:pt x="1270254" y="1127116"/>
                  </a:cubicBezTo>
                  <a:cubicBezTo>
                    <a:pt x="1264730" y="1143785"/>
                    <a:pt x="1257776" y="1152072"/>
                    <a:pt x="1238536" y="1155024"/>
                  </a:cubicBezTo>
                  <a:cubicBezTo>
                    <a:pt x="1047274" y="1184266"/>
                    <a:pt x="854964" y="1191219"/>
                    <a:pt x="661892" y="1185028"/>
                  </a:cubicBezTo>
                  <a:cubicBezTo>
                    <a:pt x="656463" y="1184838"/>
                    <a:pt x="651129" y="1183409"/>
                    <a:pt x="645414" y="1182456"/>
                  </a:cubicBezTo>
                  <a:cubicBezTo>
                    <a:pt x="643128" y="1129497"/>
                    <a:pt x="641985" y="1077395"/>
                    <a:pt x="638461" y="1025389"/>
                  </a:cubicBezTo>
                  <a:cubicBezTo>
                    <a:pt x="631603" y="925281"/>
                    <a:pt x="613981" y="827174"/>
                    <a:pt x="578930" y="732781"/>
                  </a:cubicBezTo>
                  <a:cubicBezTo>
                    <a:pt x="505968" y="536185"/>
                    <a:pt x="366141" y="403597"/>
                    <a:pt x="177546" y="320063"/>
                  </a:cubicBezTo>
                  <a:cubicBezTo>
                    <a:pt x="121348" y="295202"/>
                    <a:pt x="62103" y="277200"/>
                    <a:pt x="0" y="254626"/>
                  </a:cubicBezTo>
                  <a:cubicBezTo>
                    <a:pt x="19336" y="231290"/>
                    <a:pt x="37719" y="205763"/>
                    <a:pt x="59341" y="183665"/>
                  </a:cubicBezTo>
                  <a:cubicBezTo>
                    <a:pt x="139827" y="101273"/>
                    <a:pt x="242030" y="59935"/>
                    <a:pt x="351663" y="34408"/>
                  </a:cubicBezTo>
                  <a:cubicBezTo>
                    <a:pt x="457962" y="9643"/>
                    <a:pt x="566071" y="-549"/>
                    <a:pt x="675037" y="23"/>
                  </a:cubicBezTo>
                  <a:cubicBezTo>
                    <a:pt x="796385" y="689"/>
                    <a:pt x="917924" y="-168"/>
                    <a:pt x="1038987" y="6214"/>
                  </a:cubicBezTo>
                  <a:cubicBezTo>
                    <a:pt x="1170241" y="13167"/>
                    <a:pt x="1298639" y="37932"/>
                    <a:pt x="1416272" y="101464"/>
                  </a:cubicBezTo>
                  <a:cubicBezTo>
                    <a:pt x="1556194" y="176997"/>
                    <a:pt x="1628775" y="298251"/>
                    <a:pt x="1652206" y="452555"/>
                  </a:cubicBezTo>
                  <a:cubicBezTo>
                    <a:pt x="1683258" y="657057"/>
                    <a:pt x="1659922" y="857273"/>
                    <a:pt x="1605153" y="1055012"/>
                  </a:cubicBezTo>
                  <a:cubicBezTo>
                    <a:pt x="1603343" y="1061584"/>
                    <a:pt x="1597914" y="1070633"/>
                    <a:pt x="1592294" y="1072157"/>
                  </a:cubicBezTo>
                  <a:cubicBezTo>
                    <a:pt x="1519428" y="1093207"/>
                    <a:pt x="1446276" y="1113019"/>
                    <a:pt x="1368647" y="11344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520D44AD-D507-5DE9-62B2-1CE17F22EFB0}"/>
                </a:ext>
              </a:extLst>
            </p:cNvPr>
            <p:cNvSpPr/>
            <p:nvPr/>
          </p:nvSpPr>
          <p:spPr>
            <a:xfrm>
              <a:off x="3847951" y="2411181"/>
              <a:ext cx="1665499" cy="1186494"/>
            </a:xfrm>
            <a:custGeom>
              <a:avLst/>
              <a:gdLst>
                <a:gd name="connsiteX0" fmla="*/ 1665404 w 1665499"/>
                <a:gd name="connsiteY0" fmla="*/ 256104 h 1186494"/>
                <a:gd name="connsiteX1" fmla="*/ 1522815 w 1665499"/>
                <a:gd name="connsiteY1" fmla="*/ 304967 h 1186494"/>
                <a:gd name="connsiteX2" fmla="*/ 1115907 w 1665499"/>
                <a:gd name="connsiteY2" fmla="*/ 665488 h 1186494"/>
                <a:gd name="connsiteX3" fmla="*/ 1028658 w 1665499"/>
                <a:gd name="connsiteY3" fmla="*/ 1016294 h 1186494"/>
                <a:gd name="connsiteX4" fmla="*/ 1021038 w 1665499"/>
                <a:gd name="connsiteY4" fmla="*/ 1182124 h 1186494"/>
                <a:gd name="connsiteX5" fmla="*/ 1001226 w 1665499"/>
                <a:gd name="connsiteY5" fmla="*/ 1184506 h 1186494"/>
                <a:gd name="connsiteX6" fmla="*/ 422392 w 1665499"/>
                <a:gd name="connsiteY6" fmla="*/ 1153359 h 1186494"/>
                <a:gd name="connsiteX7" fmla="*/ 398579 w 1665499"/>
                <a:gd name="connsiteY7" fmla="*/ 1132309 h 1186494"/>
                <a:gd name="connsiteX8" fmla="*/ 286851 w 1665499"/>
                <a:gd name="connsiteY8" fmla="*/ 803982 h 1186494"/>
                <a:gd name="connsiteX9" fmla="*/ 277993 w 1665499"/>
                <a:gd name="connsiteY9" fmla="*/ 790837 h 1186494"/>
                <a:gd name="connsiteX10" fmla="*/ 297519 w 1665499"/>
                <a:gd name="connsiteY10" fmla="*/ 1130499 h 1186494"/>
                <a:gd name="connsiteX11" fmla="*/ 227796 w 1665499"/>
                <a:gd name="connsiteY11" fmla="*/ 1114687 h 1186494"/>
                <a:gd name="connsiteX12" fmla="*/ 81302 w 1665499"/>
                <a:gd name="connsiteY12" fmla="*/ 1074397 h 1186494"/>
                <a:gd name="connsiteX13" fmla="*/ 62252 w 1665499"/>
                <a:gd name="connsiteY13" fmla="*/ 1057252 h 1186494"/>
                <a:gd name="connsiteX14" fmla="*/ 20342 w 1665499"/>
                <a:gd name="connsiteY14" fmla="*/ 420029 h 1186494"/>
                <a:gd name="connsiteX15" fmla="*/ 365242 w 1665499"/>
                <a:gd name="connsiteY15" fmla="*/ 52269 h 1186494"/>
                <a:gd name="connsiteX16" fmla="*/ 697855 w 1665499"/>
                <a:gd name="connsiteY16" fmla="*/ 929 h 1186494"/>
                <a:gd name="connsiteX17" fmla="*/ 1121336 w 1665499"/>
                <a:gd name="connsiteY17" fmla="*/ 5691 h 1186494"/>
                <a:gd name="connsiteX18" fmla="*/ 1460331 w 1665499"/>
                <a:gd name="connsiteY18" fmla="*/ 81987 h 1186494"/>
                <a:gd name="connsiteX19" fmla="*/ 1649879 w 1665499"/>
                <a:gd name="connsiteY19" fmla="*/ 232768 h 1186494"/>
                <a:gd name="connsiteX20" fmla="*/ 1665500 w 1665499"/>
                <a:gd name="connsiteY20" fmla="*/ 256104 h 1186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665499" h="1186494">
                  <a:moveTo>
                    <a:pt x="1665404" y="256104"/>
                  </a:moveTo>
                  <a:cubicBezTo>
                    <a:pt x="1616732" y="272677"/>
                    <a:pt x="1568916" y="286584"/>
                    <a:pt x="1522815" y="304967"/>
                  </a:cubicBezTo>
                  <a:cubicBezTo>
                    <a:pt x="1343936" y="376023"/>
                    <a:pt x="1202394" y="490514"/>
                    <a:pt x="1115907" y="665488"/>
                  </a:cubicBezTo>
                  <a:cubicBezTo>
                    <a:pt x="1061424" y="775693"/>
                    <a:pt x="1038183" y="894660"/>
                    <a:pt x="1028658" y="1016294"/>
                  </a:cubicBezTo>
                  <a:cubicBezTo>
                    <a:pt x="1024467" y="1070777"/>
                    <a:pt x="1023515" y="1125546"/>
                    <a:pt x="1021038" y="1182124"/>
                  </a:cubicBezTo>
                  <a:cubicBezTo>
                    <a:pt x="1015037" y="1182886"/>
                    <a:pt x="1008179" y="1184315"/>
                    <a:pt x="1001226" y="1184506"/>
                  </a:cubicBezTo>
                  <a:cubicBezTo>
                    <a:pt x="807392" y="1190602"/>
                    <a:pt x="614321" y="1183363"/>
                    <a:pt x="422392" y="1153359"/>
                  </a:cubicBezTo>
                  <a:cubicBezTo>
                    <a:pt x="407819" y="1151073"/>
                    <a:pt x="402866" y="1144977"/>
                    <a:pt x="398579" y="1132309"/>
                  </a:cubicBezTo>
                  <a:cubicBezTo>
                    <a:pt x="361718" y="1022771"/>
                    <a:pt x="324189" y="913424"/>
                    <a:pt x="286851" y="803982"/>
                  </a:cubicBezTo>
                  <a:cubicBezTo>
                    <a:pt x="285232" y="799124"/>
                    <a:pt x="282755" y="794647"/>
                    <a:pt x="277993" y="790837"/>
                  </a:cubicBezTo>
                  <a:cubicBezTo>
                    <a:pt x="284470" y="902851"/>
                    <a:pt x="290852" y="1014865"/>
                    <a:pt x="297519" y="1130499"/>
                  </a:cubicBezTo>
                  <a:cubicBezTo>
                    <a:pt x="272087" y="1124784"/>
                    <a:pt x="249704" y="1120498"/>
                    <a:pt x="227796" y="1114687"/>
                  </a:cubicBezTo>
                  <a:cubicBezTo>
                    <a:pt x="178838" y="1101829"/>
                    <a:pt x="129879" y="1088684"/>
                    <a:pt x="81302" y="1074397"/>
                  </a:cubicBezTo>
                  <a:cubicBezTo>
                    <a:pt x="73777" y="1072206"/>
                    <a:pt x="64252" y="1064395"/>
                    <a:pt x="62252" y="1057252"/>
                  </a:cubicBezTo>
                  <a:cubicBezTo>
                    <a:pt x="4149" y="847797"/>
                    <a:pt x="-20806" y="635961"/>
                    <a:pt x="20342" y="420029"/>
                  </a:cubicBezTo>
                  <a:cubicBezTo>
                    <a:pt x="57489" y="224862"/>
                    <a:pt x="181886" y="110562"/>
                    <a:pt x="365242" y="52269"/>
                  </a:cubicBezTo>
                  <a:cubicBezTo>
                    <a:pt x="473351" y="17883"/>
                    <a:pt x="585079" y="2453"/>
                    <a:pt x="697855" y="929"/>
                  </a:cubicBezTo>
                  <a:cubicBezTo>
                    <a:pt x="839015" y="-976"/>
                    <a:pt x="980271" y="-214"/>
                    <a:pt x="1121336" y="5691"/>
                  </a:cubicBezTo>
                  <a:cubicBezTo>
                    <a:pt x="1238113" y="10549"/>
                    <a:pt x="1352603" y="33409"/>
                    <a:pt x="1460331" y="81987"/>
                  </a:cubicBezTo>
                  <a:cubicBezTo>
                    <a:pt x="1536150" y="116181"/>
                    <a:pt x="1600730" y="164950"/>
                    <a:pt x="1649879" y="232768"/>
                  </a:cubicBezTo>
                  <a:cubicBezTo>
                    <a:pt x="1655308" y="240197"/>
                    <a:pt x="1660166" y="248103"/>
                    <a:pt x="1665500" y="2561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08828CE-F82E-F86A-AAD5-EF49CD57FBEA}"/>
                </a:ext>
              </a:extLst>
            </p:cNvPr>
            <p:cNvSpPr/>
            <p:nvPr/>
          </p:nvSpPr>
          <p:spPr>
            <a:xfrm>
              <a:off x="5511395" y="1539056"/>
              <a:ext cx="1167987" cy="1167000"/>
            </a:xfrm>
            <a:custGeom>
              <a:avLst/>
              <a:gdLst>
                <a:gd name="connsiteX0" fmla="*/ 1167915 w 1167987"/>
                <a:gd name="connsiteY0" fmla="*/ 585209 h 1167000"/>
                <a:gd name="connsiteX1" fmla="*/ 567269 w 1167987"/>
                <a:gd name="connsiteY1" fmla="*/ 1166900 h 1167000"/>
                <a:gd name="connsiteX2" fmla="*/ 55 w 1167987"/>
                <a:gd name="connsiteY2" fmla="*/ 575398 h 1167000"/>
                <a:gd name="connsiteX3" fmla="*/ 599654 w 1167987"/>
                <a:gd name="connsiteY3" fmla="*/ 88 h 1167000"/>
                <a:gd name="connsiteX4" fmla="*/ 1167915 w 1167987"/>
                <a:gd name="connsiteY4" fmla="*/ 585113 h 116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7987" h="1167000">
                  <a:moveTo>
                    <a:pt x="1167915" y="585209"/>
                  </a:moveTo>
                  <a:cubicBezTo>
                    <a:pt x="1162486" y="918012"/>
                    <a:pt x="899406" y="1172806"/>
                    <a:pt x="567269" y="1166900"/>
                  </a:cubicBezTo>
                  <a:cubicBezTo>
                    <a:pt x="252468" y="1161281"/>
                    <a:pt x="-4326" y="893533"/>
                    <a:pt x="55" y="575398"/>
                  </a:cubicBezTo>
                  <a:cubicBezTo>
                    <a:pt x="4532" y="250214"/>
                    <a:pt x="270946" y="-5437"/>
                    <a:pt x="599654" y="88"/>
                  </a:cubicBezTo>
                  <a:cubicBezTo>
                    <a:pt x="913503" y="5422"/>
                    <a:pt x="1172964" y="272598"/>
                    <a:pt x="1167915" y="5851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D18FB522-6884-0C44-0F66-C177E05A19F5}"/>
                </a:ext>
              </a:extLst>
            </p:cNvPr>
            <p:cNvSpPr/>
            <p:nvPr/>
          </p:nvSpPr>
          <p:spPr>
            <a:xfrm>
              <a:off x="7033898" y="1345074"/>
              <a:ext cx="962289" cy="963628"/>
            </a:xfrm>
            <a:custGeom>
              <a:avLst/>
              <a:gdLst>
                <a:gd name="connsiteX0" fmla="*/ 479898 w 962289"/>
                <a:gd name="connsiteY0" fmla="*/ 963594 h 963628"/>
                <a:gd name="connsiteX1" fmla="*/ 29 w 962289"/>
                <a:gd name="connsiteY1" fmla="*/ 473819 h 963628"/>
                <a:gd name="connsiteX2" fmla="*/ 486565 w 962289"/>
                <a:gd name="connsiteY2" fmla="*/ 45 h 963628"/>
                <a:gd name="connsiteX3" fmla="*/ 962244 w 962289"/>
                <a:gd name="connsiteY3" fmla="*/ 491249 h 963628"/>
                <a:gd name="connsiteX4" fmla="*/ 479898 w 962289"/>
                <a:gd name="connsiteY4" fmla="*/ 963594 h 963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2289" h="963628">
                  <a:moveTo>
                    <a:pt x="479898" y="963594"/>
                  </a:moveTo>
                  <a:cubicBezTo>
                    <a:pt x="208817" y="960260"/>
                    <a:pt x="-2829" y="744233"/>
                    <a:pt x="29" y="473819"/>
                  </a:cubicBezTo>
                  <a:cubicBezTo>
                    <a:pt x="2886" y="211214"/>
                    <a:pt x="223390" y="-3574"/>
                    <a:pt x="486565" y="45"/>
                  </a:cubicBezTo>
                  <a:cubicBezTo>
                    <a:pt x="754599" y="3665"/>
                    <a:pt x="965864" y="221787"/>
                    <a:pt x="962244" y="491249"/>
                  </a:cubicBezTo>
                  <a:cubicBezTo>
                    <a:pt x="958720" y="753092"/>
                    <a:pt x="740597" y="966737"/>
                    <a:pt x="479898" y="9635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E19A99D-34A2-65E7-5253-7A562029CA52}"/>
                </a:ext>
              </a:extLst>
            </p:cNvPr>
            <p:cNvSpPr/>
            <p:nvPr/>
          </p:nvSpPr>
          <p:spPr>
            <a:xfrm>
              <a:off x="4240238" y="1328736"/>
              <a:ext cx="963555" cy="962501"/>
            </a:xfrm>
            <a:custGeom>
              <a:avLst/>
              <a:gdLst>
                <a:gd name="connsiteX0" fmla="*/ 482543 w 963555"/>
                <a:gd name="connsiteY0" fmla="*/ 0 h 962501"/>
                <a:gd name="connsiteX1" fmla="*/ 963555 w 963555"/>
                <a:gd name="connsiteY1" fmla="*/ 481013 h 962501"/>
                <a:gd name="connsiteX2" fmla="*/ 479780 w 963555"/>
                <a:gd name="connsiteY2" fmla="*/ 962502 h 962501"/>
                <a:gd name="connsiteX3" fmla="*/ 6 w 963555"/>
                <a:gd name="connsiteY3" fmla="*/ 479489 h 962501"/>
                <a:gd name="connsiteX4" fmla="*/ 482543 w 963555"/>
                <a:gd name="connsiteY4" fmla="*/ 0 h 962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3555" h="962501">
                  <a:moveTo>
                    <a:pt x="482543" y="0"/>
                  </a:moveTo>
                  <a:cubicBezTo>
                    <a:pt x="748481" y="286"/>
                    <a:pt x="963269" y="215075"/>
                    <a:pt x="963555" y="481013"/>
                  </a:cubicBezTo>
                  <a:cubicBezTo>
                    <a:pt x="963746" y="746856"/>
                    <a:pt x="746766" y="962787"/>
                    <a:pt x="479780" y="962502"/>
                  </a:cubicBezTo>
                  <a:cubicBezTo>
                    <a:pt x="215462" y="962216"/>
                    <a:pt x="-1327" y="743808"/>
                    <a:pt x="6" y="479489"/>
                  </a:cubicBezTo>
                  <a:cubicBezTo>
                    <a:pt x="1340" y="213075"/>
                    <a:pt x="216033" y="-285"/>
                    <a:pt x="48254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</p:grpSp>
      <p:pic>
        <p:nvPicPr>
          <p:cNvPr id="34" name="Graphic 33">
            <a:extLst>
              <a:ext uri="{FF2B5EF4-FFF2-40B4-BE49-F238E27FC236}">
                <a16:creationId xmlns:a16="http://schemas.microsoft.com/office/drawing/2014/main" id="{E6EA61BD-1299-987E-2768-02C067EABE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47311" y="3087145"/>
            <a:ext cx="408070" cy="353510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F2BA920B-9FE6-621B-1B7A-B563B4F87B11}"/>
              </a:ext>
            </a:extLst>
          </p:cNvPr>
          <p:cNvGrpSpPr/>
          <p:nvPr/>
        </p:nvGrpSpPr>
        <p:grpSpPr>
          <a:xfrm>
            <a:off x="7262773" y="3074730"/>
            <a:ext cx="355761" cy="378341"/>
            <a:chOff x="4776787" y="2028920"/>
            <a:chExt cx="2636805" cy="2804160"/>
          </a:xfrm>
          <a:solidFill>
            <a:srgbClr val="B7B079"/>
          </a:solidFill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AEEA19A2-DED2-E4B3-EE6F-900BB8D272D1}"/>
                </a:ext>
              </a:extLst>
            </p:cNvPr>
            <p:cNvSpPr/>
            <p:nvPr/>
          </p:nvSpPr>
          <p:spPr>
            <a:xfrm>
              <a:off x="4826126" y="2028920"/>
              <a:ext cx="2587466" cy="1925955"/>
            </a:xfrm>
            <a:custGeom>
              <a:avLst/>
              <a:gdLst>
                <a:gd name="connsiteX0" fmla="*/ 2121789 w 2587466"/>
                <a:gd name="connsiteY0" fmla="*/ 233172 h 1925955"/>
                <a:gd name="connsiteX1" fmla="*/ 1990344 w 2587466"/>
                <a:gd name="connsiteY1" fmla="*/ 118967 h 1925955"/>
                <a:gd name="connsiteX2" fmla="*/ 1995583 w 2587466"/>
                <a:gd name="connsiteY2" fmla="*/ 102680 h 1925955"/>
                <a:gd name="connsiteX3" fmla="*/ 2587466 w 2587466"/>
                <a:gd name="connsiteY3" fmla="*/ 0 h 1925955"/>
                <a:gd name="connsiteX4" fmla="*/ 2472309 w 2587466"/>
                <a:gd name="connsiteY4" fmla="*/ 601885 h 1925955"/>
                <a:gd name="connsiteX5" fmla="*/ 2357438 w 2587466"/>
                <a:gd name="connsiteY5" fmla="*/ 458343 h 1925955"/>
                <a:gd name="connsiteX6" fmla="*/ 1223582 w 2587466"/>
                <a:gd name="connsiteY6" fmla="*/ 1564672 h 1925955"/>
                <a:gd name="connsiteX7" fmla="*/ 886206 w 2587466"/>
                <a:gd name="connsiteY7" fmla="*/ 1246442 h 1925955"/>
                <a:gd name="connsiteX8" fmla="*/ 211074 w 2587466"/>
                <a:gd name="connsiteY8" fmla="*/ 1925955 h 1925955"/>
                <a:gd name="connsiteX9" fmla="*/ 0 w 2587466"/>
                <a:gd name="connsiteY9" fmla="*/ 1697355 h 1925955"/>
                <a:gd name="connsiteX10" fmla="*/ 899541 w 2587466"/>
                <a:gd name="connsiteY10" fmla="*/ 792385 h 1925955"/>
                <a:gd name="connsiteX11" fmla="*/ 1222915 w 2587466"/>
                <a:gd name="connsiteY11" fmla="*/ 1096709 h 1925955"/>
                <a:gd name="connsiteX12" fmla="*/ 2121694 w 2587466"/>
                <a:gd name="connsiteY12" fmla="*/ 233172 h 1925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87466" h="1925955">
                  <a:moveTo>
                    <a:pt x="2121789" y="233172"/>
                  </a:moveTo>
                  <a:cubicBezTo>
                    <a:pt x="2074831" y="192310"/>
                    <a:pt x="2032635" y="155639"/>
                    <a:pt x="1990344" y="118967"/>
                  </a:cubicBezTo>
                  <a:cubicBezTo>
                    <a:pt x="1992059" y="113538"/>
                    <a:pt x="1993868" y="108109"/>
                    <a:pt x="1995583" y="102680"/>
                  </a:cubicBezTo>
                  <a:cubicBezTo>
                    <a:pt x="2189512" y="69056"/>
                    <a:pt x="2383346" y="35433"/>
                    <a:pt x="2587466" y="0"/>
                  </a:cubicBezTo>
                  <a:cubicBezTo>
                    <a:pt x="2548795" y="202406"/>
                    <a:pt x="2511838" y="395287"/>
                    <a:pt x="2472309" y="601885"/>
                  </a:cubicBezTo>
                  <a:cubicBezTo>
                    <a:pt x="2430876" y="550164"/>
                    <a:pt x="2396490" y="507111"/>
                    <a:pt x="2357438" y="458343"/>
                  </a:cubicBezTo>
                  <a:cubicBezTo>
                    <a:pt x="1970532" y="835914"/>
                    <a:pt x="1598676" y="1198626"/>
                    <a:pt x="1223582" y="1564672"/>
                  </a:cubicBezTo>
                  <a:cubicBezTo>
                    <a:pt x="1111282" y="1458754"/>
                    <a:pt x="1000792" y="1354550"/>
                    <a:pt x="886206" y="1246442"/>
                  </a:cubicBezTo>
                  <a:cubicBezTo>
                    <a:pt x="660749" y="1473327"/>
                    <a:pt x="437483" y="1698117"/>
                    <a:pt x="211074" y="1925955"/>
                  </a:cubicBezTo>
                  <a:cubicBezTo>
                    <a:pt x="137541" y="1846231"/>
                    <a:pt x="67723" y="1770698"/>
                    <a:pt x="0" y="1697355"/>
                  </a:cubicBezTo>
                  <a:cubicBezTo>
                    <a:pt x="292132" y="1403509"/>
                    <a:pt x="593122" y="1100614"/>
                    <a:pt x="899541" y="792385"/>
                  </a:cubicBezTo>
                  <a:cubicBezTo>
                    <a:pt x="1005269" y="891921"/>
                    <a:pt x="1112711" y="992981"/>
                    <a:pt x="1222915" y="1096709"/>
                  </a:cubicBezTo>
                  <a:cubicBezTo>
                    <a:pt x="1520666" y="810673"/>
                    <a:pt x="1815751" y="527114"/>
                    <a:pt x="2121694" y="23317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37C62D74-14EF-F332-059D-F6FF305F46B7}"/>
                </a:ext>
              </a:extLst>
            </p:cNvPr>
            <p:cNvSpPr/>
            <p:nvPr/>
          </p:nvSpPr>
          <p:spPr>
            <a:xfrm>
              <a:off x="6663499" y="3336321"/>
              <a:ext cx="731520" cy="1496282"/>
            </a:xfrm>
            <a:custGeom>
              <a:avLst/>
              <a:gdLst>
                <a:gd name="connsiteX0" fmla="*/ 0 w 731520"/>
                <a:gd name="connsiteY0" fmla="*/ 0 h 1496282"/>
                <a:gd name="connsiteX1" fmla="*/ 731520 w 731520"/>
                <a:gd name="connsiteY1" fmla="*/ 0 h 1496282"/>
                <a:gd name="connsiteX2" fmla="*/ 731520 w 731520"/>
                <a:gd name="connsiteY2" fmla="*/ 1496282 h 1496282"/>
                <a:gd name="connsiteX3" fmla="*/ 0 w 731520"/>
                <a:gd name="connsiteY3" fmla="*/ 1496282 h 1496282"/>
                <a:gd name="connsiteX4" fmla="*/ 0 w 731520"/>
                <a:gd name="connsiteY4" fmla="*/ 0 h 1496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1520" h="1496282">
                  <a:moveTo>
                    <a:pt x="0" y="0"/>
                  </a:moveTo>
                  <a:lnTo>
                    <a:pt x="731520" y="0"/>
                  </a:lnTo>
                  <a:lnTo>
                    <a:pt x="731520" y="1496282"/>
                  </a:lnTo>
                  <a:lnTo>
                    <a:pt x="0" y="149628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81768F9-E2D8-4878-42B8-A3F041FE76C7}"/>
                </a:ext>
              </a:extLst>
            </p:cNvPr>
            <p:cNvSpPr/>
            <p:nvPr/>
          </p:nvSpPr>
          <p:spPr>
            <a:xfrm>
              <a:off x="5720524" y="3793331"/>
              <a:ext cx="733043" cy="1039749"/>
            </a:xfrm>
            <a:custGeom>
              <a:avLst/>
              <a:gdLst>
                <a:gd name="connsiteX0" fmla="*/ 0 w 733043"/>
                <a:gd name="connsiteY0" fmla="*/ 0 h 1039749"/>
                <a:gd name="connsiteX1" fmla="*/ 733044 w 733043"/>
                <a:gd name="connsiteY1" fmla="*/ 0 h 1039749"/>
                <a:gd name="connsiteX2" fmla="*/ 733044 w 733043"/>
                <a:gd name="connsiteY2" fmla="*/ 1039749 h 1039749"/>
                <a:gd name="connsiteX3" fmla="*/ 0 w 733043"/>
                <a:gd name="connsiteY3" fmla="*/ 1039749 h 1039749"/>
                <a:gd name="connsiteX4" fmla="*/ 0 w 733043"/>
                <a:gd name="connsiteY4" fmla="*/ 0 h 1039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3043" h="1039749">
                  <a:moveTo>
                    <a:pt x="0" y="0"/>
                  </a:moveTo>
                  <a:lnTo>
                    <a:pt x="733044" y="0"/>
                  </a:lnTo>
                  <a:lnTo>
                    <a:pt x="733044" y="1039749"/>
                  </a:lnTo>
                  <a:lnTo>
                    <a:pt x="0" y="103974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44F05733-B272-682D-6C0F-8ED758C89294}"/>
                </a:ext>
              </a:extLst>
            </p:cNvPr>
            <p:cNvSpPr/>
            <p:nvPr/>
          </p:nvSpPr>
          <p:spPr>
            <a:xfrm>
              <a:off x="4776787" y="4129849"/>
              <a:ext cx="724376" cy="702278"/>
            </a:xfrm>
            <a:custGeom>
              <a:avLst/>
              <a:gdLst>
                <a:gd name="connsiteX0" fmla="*/ 0 w 724376"/>
                <a:gd name="connsiteY0" fmla="*/ 0 h 702278"/>
                <a:gd name="connsiteX1" fmla="*/ 724376 w 724376"/>
                <a:gd name="connsiteY1" fmla="*/ 0 h 702278"/>
                <a:gd name="connsiteX2" fmla="*/ 724376 w 724376"/>
                <a:gd name="connsiteY2" fmla="*/ 702278 h 702278"/>
                <a:gd name="connsiteX3" fmla="*/ 0 w 724376"/>
                <a:gd name="connsiteY3" fmla="*/ 702278 h 702278"/>
                <a:gd name="connsiteX4" fmla="*/ 0 w 724376"/>
                <a:gd name="connsiteY4" fmla="*/ 0 h 702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4376" h="702278">
                  <a:moveTo>
                    <a:pt x="0" y="0"/>
                  </a:moveTo>
                  <a:lnTo>
                    <a:pt x="724376" y="0"/>
                  </a:lnTo>
                  <a:lnTo>
                    <a:pt x="724376" y="702278"/>
                  </a:lnTo>
                  <a:lnTo>
                    <a:pt x="0" y="70227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2D69A1C-3BDA-762F-E056-355D020E7E37}"/>
              </a:ext>
            </a:extLst>
          </p:cNvPr>
          <p:cNvGrpSpPr/>
          <p:nvPr/>
        </p:nvGrpSpPr>
        <p:grpSpPr>
          <a:xfrm>
            <a:off x="9954732" y="3095625"/>
            <a:ext cx="350460" cy="336550"/>
            <a:chOff x="4271957" y="1676557"/>
            <a:chExt cx="3651794" cy="3506849"/>
          </a:xfrm>
          <a:solidFill>
            <a:srgbClr val="B7B079"/>
          </a:solidFill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D2D5E945-8EDB-F3A3-102D-A0DF2B492374}"/>
                </a:ext>
              </a:extLst>
            </p:cNvPr>
            <p:cNvSpPr/>
            <p:nvPr/>
          </p:nvSpPr>
          <p:spPr>
            <a:xfrm>
              <a:off x="5367146" y="1676557"/>
              <a:ext cx="2556605" cy="3506849"/>
            </a:xfrm>
            <a:custGeom>
              <a:avLst/>
              <a:gdLst>
                <a:gd name="connsiteX0" fmla="*/ 2556605 w 2556605"/>
                <a:gd name="connsiteY0" fmla="*/ 1547083 h 3506849"/>
                <a:gd name="connsiteX1" fmla="*/ 2556605 w 2556605"/>
                <a:gd name="connsiteY1" fmla="*/ 1675385 h 3506849"/>
                <a:gd name="connsiteX2" fmla="*/ 2550319 w 2556605"/>
                <a:gd name="connsiteY2" fmla="*/ 1691577 h 3506849"/>
                <a:gd name="connsiteX3" fmla="*/ 2460784 w 2556605"/>
                <a:gd name="connsiteY3" fmla="*/ 1909414 h 3506849"/>
                <a:gd name="connsiteX4" fmla="*/ 2445258 w 2556605"/>
                <a:gd name="connsiteY4" fmla="*/ 1999616 h 3506849"/>
                <a:gd name="connsiteX5" fmla="*/ 2386108 w 2556605"/>
                <a:gd name="connsiteY5" fmla="*/ 2404524 h 3506849"/>
                <a:gd name="connsiteX6" fmla="*/ 2374964 w 2556605"/>
                <a:gd name="connsiteY6" fmla="*/ 2467484 h 3506849"/>
                <a:gd name="connsiteX7" fmla="*/ 2267236 w 2556605"/>
                <a:gd name="connsiteY7" fmla="*/ 2889537 h 3506849"/>
                <a:gd name="connsiteX8" fmla="*/ 2245995 w 2556605"/>
                <a:gd name="connsiteY8" fmla="*/ 2953259 h 3506849"/>
                <a:gd name="connsiteX9" fmla="*/ 1817180 w 2556605"/>
                <a:gd name="connsiteY9" fmla="*/ 3491612 h 3506849"/>
                <a:gd name="connsiteX10" fmla="*/ 1372743 w 2556605"/>
                <a:gd name="connsiteY10" fmla="*/ 3505233 h 3506849"/>
                <a:gd name="connsiteX11" fmla="*/ 1082992 w 2556605"/>
                <a:gd name="connsiteY11" fmla="*/ 3474943 h 3506849"/>
                <a:gd name="connsiteX12" fmla="*/ 474631 w 2556605"/>
                <a:gd name="connsiteY12" fmla="*/ 3304636 h 3506849"/>
                <a:gd name="connsiteX13" fmla="*/ 160020 w 2556605"/>
                <a:gd name="connsiteY13" fmla="*/ 3217768 h 3506849"/>
                <a:gd name="connsiteX14" fmla="*/ 0 w 2556605"/>
                <a:gd name="connsiteY14" fmla="*/ 3035460 h 3506849"/>
                <a:gd name="connsiteX15" fmla="*/ 95 w 2556605"/>
                <a:gd name="connsiteY15" fmla="*/ 1638142 h 3506849"/>
                <a:gd name="connsiteX16" fmla="*/ 3143 w 2556605"/>
                <a:gd name="connsiteY16" fmla="*/ 1588422 h 3506849"/>
                <a:gd name="connsiteX17" fmla="*/ 121158 w 2556605"/>
                <a:gd name="connsiteY17" fmla="*/ 1460977 h 3506849"/>
                <a:gd name="connsiteX18" fmla="*/ 220790 w 2556605"/>
                <a:gd name="connsiteY18" fmla="*/ 1411638 h 3506849"/>
                <a:gd name="connsiteX19" fmla="*/ 448437 w 2556605"/>
                <a:gd name="connsiteY19" fmla="*/ 1166559 h 3506849"/>
                <a:gd name="connsiteX20" fmla="*/ 761810 w 2556605"/>
                <a:gd name="connsiteY20" fmla="*/ 787750 h 3506849"/>
                <a:gd name="connsiteX21" fmla="*/ 824770 w 2556605"/>
                <a:gd name="connsiteY21" fmla="*/ 702025 h 3506849"/>
                <a:gd name="connsiteX22" fmla="*/ 916781 w 2556605"/>
                <a:gd name="connsiteY22" fmla="*/ 408465 h 3506849"/>
                <a:gd name="connsiteX23" fmla="*/ 1014032 w 2556605"/>
                <a:gd name="connsiteY23" fmla="*/ 113094 h 3506849"/>
                <a:gd name="connsiteX24" fmla="*/ 1224820 w 2556605"/>
                <a:gd name="connsiteY24" fmla="*/ 4509 h 3506849"/>
                <a:gd name="connsiteX25" fmla="*/ 1312926 w 2556605"/>
                <a:gd name="connsiteY25" fmla="*/ 15749 h 3506849"/>
                <a:gd name="connsiteX26" fmla="*/ 1653921 w 2556605"/>
                <a:gd name="connsiteY26" fmla="*/ 326073 h 3506849"/>
                <a:gd name="connsiteX27" fmla="*/ 1631061 w 2556605"/>
                <a:gd name="connsiteY27" fmla="*/ 851663 h 3506849"/>
                <a:gd name="connsiteX28" fmla="*/ 1517237 w 2556605"/>
                <a:gd name="connsiteY28" fmla="*/ 1092455 h 3506849"/>
                <a:gd name="connsiteX29" fmla="*/ 1487138 w 2556605"/>
                <a:gd name="connsiteY29" fmla="*/ 1169607 h 3506849"/>
                <a:gd name="connsiteX30" fmla="*/ 1532763 w 2556605"/>
                <a:gd name="connsiteY30" fmla="*/ 1169607 h 3506849"/>
                <a:gd name="connsiteX31" fmla="*/ 2117408 w 2556605"/>
                <a:gd name="connsiteY31" fmla="*/ 1169798 h 3506849"/>
                <a:gd name="connsiteX32" fmla="*/ 2536698 w 2556605"/>
                <a:gd name="connsiteY32" fmla="*/ 1476312 h 3506849"/>
                <a:gd name="connsiteX33" fmla="*/ 2556605 w 2556605"/>
                <a:gd name="connsiteY33" fmla="*/ 1547274 h 3506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556605" h="3506849">
                  <a:moveTo>
                    <a:pt x="2556605" y="1547083"/>
                  </a:moveTo>
                  <a:lnTo>
                    <a:pt x="2556605" y="1675385"/>
                  </a:lnTo>
                  <a:cubicBezTo>
                    <a:pt x="2554415" y="1680719"/>
                    <a:pt x="2550985" y="1685958"/>
                    <a:pt x="2550319" y="1691577"/>
                  </a:cubicBezTo>
                  <a:cubicBezTo>
                    <a:pt x="2539841" y="1772159"/>
                    <a:pt x="2510600" y="1845978"/>
                    <a:pt x="2460784" y="1909414"/>
                  </a:cubicBezTo>
                  <a:cubicBezTo>
                    <a:pt x="2437162" y="1939418"/>
                    <a:pt x="2435733" y="1964659"/>
                    <a:pt x="2445258" y="1999616"/>
                  </a:cubicBezTo>
                  <a:cubicBezTo>
                    <a:pt x="2484310" y="2142491"/>
                    <a:pt x="2470976" y="2279270"/>
                    <a:pt x="2386108" y="2404524"/>
                  </a:cubicBezTo>
                  <a:cubicBezTo>
                    <a:pt x="2372487" y="2424622"/>
                    <a:pt x="2370201" y="2443100"/>
                    <a:pt x="2374964" y="2467484"/>
                  </a:cubicBezTo>
                  <a:cubicBezTo>
                    <a:pt x="2405253" y="2624551"/>
                    <a:pt x="2370963" y="2766569"/>
                    <a:pt x="2267236" y="2889537"/>
                  </a:cubicBezTo>
                  <a:cubicBezTo>
                    <a:pt x="2250472" y="2909349"/>
                    <a:pt x="2244947" y="2927541"/>
                    <a:pt x="2245995" y="2953259"/>
                  </a:cubicBezTo>
                  <a:cubicBezTo>
                    <a:pt x="2258282" y="3237104"/>
                    <a:pt x="2107216" y="3454369"/>
                    <a:pt x="1817180" y="3491612"/>
                  </a:cubicBezTo>
                  <a:cubicBezTo>
                    <a:pt x="1670780" y="3510376"/>
                    <a:pt x="1520952" y="3507424"/>
                    <a:pt x="1372743" y="3505233"/>
                  </a:cubicBezTo>
                  <a:cubicBezTo>
                    <a:pt x="1275969" y="3503804"/>
                    <a:pt x="1178814" y="3490088"/>
                    <a:pt x="1082992" y="3474943"/>
                  </a:cubicBezTo>
                  <a:cubicBezTo>
                    <a:pt x="873824" y="3441701"/>
                    <a:pt x="675227" y="3369406"/>
                    <a:pt x="474631" y="3304636"/>
                  </a:cubicBezTo>
                  <a:cubicBezTo>
                    <a:pt x="371094" y="3271204"/>
                    <a:pt x="266510" y="3238533"/>
                    <a:pt x="160020" y="3217768"/>
                  </a:cubicBezTo>
                  <a:cubicBezTo>
                    <a:pt x="46482" y="3195575"/>
                    <a:pt x="0" y="3151093"/>
                    <a:pt x="0" y="3035460"/>
                  </a:cubicBezTo>
                  <a:cubicBezTo>
                    <a:pt x="0" y="2569687"/>
                    <a:pt x="0" y="2103915"/>
                    <a:pt x="95" y="1638142"/>
                  </a:cubicBezTo>
                  <a:cubicBezTo>
                    <a:pt x="95" y="1621569"/>
                    <a:pt x="1048" y="1604900"/>
                    <a:pt x="3143" y="1588422"/>
                  </a:cubicBezTo>
                  <a:cubicBezTo>
                    <a:pt x="11240" y="1525366"/>
                    <a:pt x="59531" y="1478122"/>
                    <a:pt x="121158" y="1460977"/>
                  </a:cubicBezTo>
                  <a:cubicBezTo>
                    <a:pt x="156496" y="1451166"/>
                    <a:pt x="195644" y="1436498"/>
                    <a:pt x="220790" y="1411638"/>
                  </a:cubicBezTo>
                  <a:cubicBezTo>
                    <a:pt x="300037" y="1333247"/>
                    <a:pt x="375857" y="1251237"/>
                    <a:pt x="448437" y="1166559"/>
                  </a:cubicBezTo>
                  <a:cubicBezTo>
                    <a:pt x="555117" y="1042163"/>
                    <a:pt x="657987" y="914528"/>
                    <a:pt x="761810" y="787750"/>
                  </a:cubicBezTo>
                  <a:cubicBezTo>
                    <a:pt x="784289" y="760318"/>
                    <a:pt x="806577" y="732219"/>
                    <a:pt x="824770" y="702025"/>
                  </a:cubicBezTo>
                  <a:cubicBezTo>
                    <a:pt x="878967" y="611823"/>
                    <a:pt x="896303" y="509334"/>
                    <a:pt x="916781" y="408465"/>
                  </a:cubicBezTo>
                  <a:cubicBezTo>
                    <a:pt x="937641" y="306071"/>
                    <a:pt x="958406" y="204439"/>
                    <a:pt x="1014032" y="113094"/>
                  </a:cubicBezTo>
                  <a:cubicBezTo>
                    <a:pt x="1062895" y="32894"/>
                    <a:pt x="1125093" y="-15493"/>
                    <a:pt x="1224820" y="4509"/>
                  </a:cubicBezTo>
                  <a:cubicBezTo>
                    <a:pt x="1253776" y="10320"/>
                    <a:pt x="1283779" y="10605"/>
                    <a:pt x="1312926" y="15749"/>
                  </a:cubicBezTo>
                  <a:cubicBezTo>
                    <a:pt x="1491996" y="47086"/>
                    <a:pt x="1610582" y="149575"/>
                    <a:pt x="1653921" y="326073"/>
                  </a:cubicBezTo>
                  <a:cubicBezTo>
                    <a:pt x="1697165" y="502000"/>
                    <a:pt x="1696212" y="680022"/>
                    <a:pt x="1631061" y="851663"/>
                  </a:cubicBezTo>
                  <a:cubicBezTo>
                    <a:pt x="1599629" y="934435"/>
                    <a:pt x="1554956" y="1012064"/>
                    <a:pt x="1517237" y="1092455"/>
                  </a:cubicBezTo>
                  <a:cubicBezTo>
                    <a:pt x="1506093" y="1116267"/>
                    <a:pt x="1497997" y="1141509"/>
                    <a:pt x="1487138" y="1169607"/>
                  </a:cubicBezTo>
                  <a:cubicBezTo>
                    <a:pt x="1506760" y="1169607"/>
                    <a:pt x="1519809" y="1169607"/>
                    <a:pt x="1532763" y="1169607"/>
                  </a:cubicBezTo>
                  <a:cubicBezTo>
                    <a:pt x="1727644" y="1169607"/>
                    <a:pt x="1922526" y="1169131"/>
                    <a:pt x="2117408" y="1169798"/>
                  </a:cubicBezTo>
                  <a:cubicBezTo>
                    <a:pt x="2308479" y="1170465"/>
                    <a:pt x="2477357" y="1294290"/>
                    <a:pt x="2536698" y="1476312"/>
                  </a:cubicBezTo>
                  <a:cubicBezTo>
                    <a:pt x="2544318" y="1499649"/>
                    <a:pt x="2550033" y="1523652"/>
                    <a:pt x="2556605" y="154727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2F7AC036-5D69-E952-7684-68585C14A165}"/>
                </a:ext>
              </a:extLst>
            </p:cNvPr>
            <p:cNvSpPr/>
            <p:nvPr/>
          </p:nvSpPr>
          <p:spPr>
            <a:xfrm>
              <a:off x="4271957" y="3136831"/>
              <a:ext cx="951781" cy="1756115"/>
            </a:xfrm>
            <a:custGeom>
              <a:avLst/>
              <a:gdLst>
                <a:gd name="connsiteX0" fmla="*/ 950314 w 951781"/>
                <a:gd name="connsiteY0" fmla="*/ 879194 h 1756115"/>
                <a:gd name="connsiteX1" fmla="*/ 951742 w 951781"/>
                <a:gd name="connsiteY1" fmla="*/ 1584806 h 1756115"/>
                <a:gd name="connsiteX2" fmla="*/ 778959 w 951781"/>
                <a:gd name="connsiteY2" fmla="*/ 1756066 h 1756115"/>
                <a:gd name="connsiteX3" fmla="*/ 166025 w 951781"/>
                <a:gd name="connsiteY3" fmla="*/ 1755780 h 1756115"/>
                <a:gd name="connsiteX4" fmla="*/ 4 w 951781"/>
                <a:gd name="connsiteY4" fmla="*/ 1588902 h 1756115"/>
                <a:gd name="connsiteX5" fmla="*/ 4 w 951781"/>
                <a:gd name="connsiteY5" fmla="*/ 167010 h 1756115"/>
                <a:gd name="connsiteX6" fmla="*/ 165644 w 951781"/>
                <a:gd name="connsiteY6" fmla="*/ 37 h 1756115"/>
                <a:gd name="connsiteX7" fmla="*/ 789246 w 951781"/>
                <a:gd name="connsiteY7" fmla="*/ 37 h 1756115"/>
                <a:gd name="connsiteX8" fmla="*/ 951552 w 951781"/>
                <a:gd name="connsiteY8" fmla="*/ 162819 h 1756115"/>
                <a:gd name="connsiteX9" fmla="*/ 950409 w 951781"/>
                <a:gd name="connsiteY9" fmla="*/ 879099 h 1756115"/>
                <a:gd name="connsiteX10" fmla="*/ 439107 w 951781"/>
                <a:gd name="connsiteY10" fmla="*/ 1170278 h 1756115"/>
                <a:gd name="connsiteX11" fmla="*/ 293660 w 951781"/>
                <a:gd name="connsiteY11" fmla="*/ 1314868 h 1756115"/>
                <a:gd name="connsiteX12" fmla="*/ 440631 w 951781"/>
                <a:gd name="connsiteY12" fmla="*/ 1461267 h 1756115"/>
                <a:gd name="connsiteX13" fmla="*/ 585030 w 951781"/>
                <a:gd name="connsiteY13" fmla="*/ 1315153 h 1756115"/>
                <a:gd name="connsiteX14" fmla="*/ 439107 w 951781"/>
                <a:gd name="connsiteY14" fmla="*/ 1170278 h 1756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51781" h="1756115">
                  <a:moveTo>
                    <a:pt x="950314" y="879194"/>
                  </a:moveTo>
                  <a:cubicBezTo>
                    <a:pt x="950314" y="1114367"/>
                    <a:pt x="947171" y="1349634"/>
                    <a:pt x="951742" y="1584806"/>
                  </a:cubicBezTo>
                  <a:cubicBezTo>
                    <a:pt x="953838" y="1693772"/>
                    <a:pt x="872209" y="1758161"/>
                    <a:pt x="778959" y="1756066"/>
                  </a:cubicBezTo>
                  <a:cubicBezTo>
                    <a:pt x="574743" y="1751494"/>
                    <a:pt x="370336" y="1752065"/>
                    <a:pt x="166025" y="1755780"/>
                  </a:cubicBezTo>
                  <a:cubicBezTo>
                    <a:pt x="74395" y="1757495"/>
                    <a:pt x="-567" y="1686343"/>
                    <a:pt x="4" y="1588902"/>
                  </a:cubicBezTo>
                  <a:cubicBezTo>
                    <a:pt x="3148" y="1114938"/>
                    <a:pt x="3243" y="640974"/>
                    <a:pt x="4" y="167010"/>
                  </a:cubicBezTo>
                  <a:cubicBezTo>
                    <a:pt x="-662" y="70522"/>
                    <a:pt x="73633" y="-1868"/>
                    <a:pt x="165644" y="37"/>
                  </a:cubicBezTo>
                  <a:cubicBezTo>
                    <a:pt x="373480" y="4323"/>
                    <a:pt x="581410" y="4037"/>
                    <a:pt x="789246" y="37"/>
                  </a:cubicBezTo>
                  <a:cubicBezTo>
                    <a:pt x="873161" y="-1487"/>
                    <a:pt x="952981" y="64807"/>
                    <a:pt x="951552" y="162819"/>
                  </a:cubicBezTo>
                  <a:cubicBezTo>
                    <a:pt x="947932" y="401515"/>
                    <a:pt x="950409" y="640307"/>
                    <a:pt x="950409" y="879099"/>
                  </a:cubicBezTo>
                  <a:close/>
                  <a:moveTo>
                    <a:pt x="439107" y="1170278"/>
                  </a:moveTo>
                  <a:cubicBezTo>
                    <a:pt x="360716" y="1170278"/>
                    <a:pt x="294422" y="1236286"/>
                    <a:pt x="293660" y="1314868"/>
                  </a:cubicBezTo>
                  <a:cubicBezTo>
                    <a:pt x="292993" y="1395545"/>
                    <a:pt x="360240" y="1462601"/>
                    <a:pt x="440631" y="1461267"/>
                  </a:cubicBezTo>
                  <a:cubicBezTo>
                    <a:pt x="520069" y="1459934"/>
                    <a:pt x="585697" y="1393544"/>
                    <a:pt x="585030" y="1315153"/>
                  </a:cubicBezTo>
                  <a:cubicBezTo>
                    <a:pt x="584363" y="1237429"/>
                    <a:pt x="516831" y="1170278"/>
                    <a:pt x="439107" y="11702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</p:grpSp>
    </p:spTree>
    <p:extLst>
      <p:ext uri="{BB962C8B-B14F-4D97-AF65-F5344CB8AC3E}">
        <p14:creationId xmlns:p14="http://schemas.microsoft.com/office/powerpoint/2010/main" val="22517942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00123660-1AE7-A6EA-FC9B-98B1AF5E2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Value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4D70AE3-2F4C-59F4-99A9-3FAA5FE69FD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IN" dirty="0"/>
              <a:t>Lorem ipsum </a:t>
            </a:r>
            <a:r>
              <a:rPr lang="en-IN" dirty="0" err="1"/>
              <a:t>dolor</a:t>
            </a:r>
            <a:r>
              <a:rPr lang="en-IN" dirty="0"/>
              <a:t> sit </a:t>
            </a:r>
            <a:r>
              <a:rPr lang="en-IN" dirty="0" err="1"/>
              <a:t>amet</a:t>
            </a:r>
            <a:r>
              <a:rPr lang="en-IN" dirty="0"/>
              <a:t>, </a:t>
            </a:r>
            <a:r>
              <a:rPr lang="en-IN" dirty="0" err="1"/>
              <a:t>consectetur</a:t>
            </a:r>
            <a:r>
              <a:rPr lang="en-IN" dirty="0"/>
              <a:t> </a:t>
            </a:r>
            <a:r>
              <a:rPr lang="en-IN" dirty="0" err="1"/>
              <a:t>adipiscing</a:t>
            </a:r>
            <a:r>
              <a:rPr lang="en-IN" dirty="0"/>
              <a:t> </a:t>
            </a:r>
            <a:r>
              <a:rPr lang="en-IN" dirty="0" err="1"/>
              <a:t>elit</a:t>
            </a:r>
            <a:r>
              <a:rPr lang="en-IN" dirty="0"/>
              <a:t>. 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99E3B31-EABD-F71D-776D-312BCF9C5F0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IN" dirty="0"/>
              <a:t>Lorem ipsum </a:t>
            </a:r>
            <a:r>
              <a:rPr lang="en-IN" dirty="0" err="1"/>
              <a:t>dolor</a:t>
            </a:r>
            <a:r>
              <a:rPr lang="en-IN" dirty="0"/>
              <a:t> sit </a:t>
            </a:r>
            <a:r>
              <a:rPr lang="en-IN" dirty="0" err="1"/>
              <a:t>amet</a:t>
            </a:r>
            <a:r>
              <a:rPr lang="en-IN" dirty="0"/>
              <a:t>, </a:t>
            </a:r>
            <a:r>
              <a:rPr lang="en-IN" dirty="0" err="1"/>
              <a:t>consectetur</a:t>
            </a:r>
            <a:r>
              <a:rPr lang="en-IN" dirty="0"/>
              <a:t> </a:t>
            </a:r>
            <a:r>
              <a:rPr lang="en-IN" dirty="0" err="1"/>
              <a:t>adipiscing</a:t>
            </a:r>
            <a:r>
              <a:rPr lang="en-IN" dirty="0"/>
              <a:t> </a:t>
            </a:r>
            <a:r>
              <a:rPr lang="en-IN" dirty="0" err="1"/>
              <a:t>elit</a:t>
            </a:r>
            <a:r>
              <a:rPr lang="en-IN" dirty="0"/>
              <a:t>. 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DEF852B-5431-975F-02DA-B5011B0135F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IN" dirty="0"/>
              <a:t>Lorem ipsum </a:t>
            </a:r>
            <a:r>
              <a:rPr lang="en-IN" dirty="0" err="1"/>
              <a:t>dolor</a:t>
            </a:r>
            <a:r>
              <a:rPr lang="en-IN" dirty="0"/>
              <a:t> sit </a:t>
            </a:r>
            <a:r>
              <a:rPr lang="en-IN" dirty="0" err="1"/>
              <a:t>amet</a:t>
            </a:r>
            <a:r>
              <a:rPr lang="en-IN" dirty="0"/>
              <a:t>, </a:t>
            </a:r>
            <a:r>
              <a:rPr lang="en-IN" dirty="0" err="1"/>
              <a:t>consectetur</a:t>
            </a:r>
            <a:r>
              <a:rPr lang="en-IN" dirty="0"/>
              <a:t> </a:t>
            </a:r>
            <a:r>
              <a:rPr lang="en-IN" dirty="0" err="1"/>
              <a:t>adipiscing</a:t>
            </a:r>
            <a:r>
              <a:rPr lang="en-IN" dirty="0"/>
              <a:t> </a:t>
            </a:r>
            <a:r>
              <a:rPr lang="en-IN" dirty="0" err="1"/>
              <a:t>elit</a:t>
            </a:r>
            <a:r>
              <a:rPr lang="en-IN" dirty="0"/>
              <a:t>. 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084F0ED-81E7-3863-3155-BE600DF787B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IN" dirty="0"/>
              <a:t>Lorem ipsum </a:t>
            </a:r>
            <a:r>
              <a:rPr lang="en-IN" dirty="0" err="1"/>
              <a:t>dolor</a:t>
            </a:r>
            <a:r>
              <a:rPr lang="en-IN" dirty="0"/>
              <a:t> sit </a:t>
            </a:r>
            <a:r>
              <a:rPr lang="en-IN" dirty="0" err="1"/>
              <a:t>amet</a:t>
            </a:r>
            <a:r>
              <a:rPr lang="en-IN" dirty="0"/>
              <a:t>, </a:t>
            </a:r>
            <a:r>
              <a:rPr lang="en-IN" dirty="0" err="1"/>
              <a:t>consectetur</a:t>
            </a:r>
            <a:r>
              <a:rPr lang="en-IN" dirty="0"/>
              <a:t> </a:t>
            </a:r>
            <a:r>
              <a:rPr lang="en-IN" dirty="0" err="1"/>
              <a:t>adipiscing</a:t>
            </a:r>
            <a:r>
              <a:rPr lang="en-IN" dirty="0"/>
              <a:t> </a:t>
            </a:r>
            <a:r>
              <a:rPr lang="en-IN" dirty="0" err="1"/>
              <a:t>elit</a:t>
            </a:r>
            <a:r>
              <a:rPr lang="en-IN" dirty="0"/>
              <a:t>. </a:t>
            </a:r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2236C0A1-CF21-5C22-7B12-8F9BF921FC89}"/>
              </a:ext>
            </a:extLst>
          </p:cNvPr>
          <p:cNvSpPr/>
          <p:nvPr/>
        </p:nvSpPr>
        <p:spPr>
          <a:xfrm>
            <a:off x="1051365" y="2517775"/>
            <a:ext cx="1985270" cy="1985268"/>
          </a:xfrm>
          <a:prstGeom prst="arc">
            <a:avLst>
              <a:gd name="adj1" fmla="val 16200000"/>
              <a:gd name="adj2" fmla="val 10830412"/>
            </a:avLst>
          </a:prstGeom>
          <a:solidFill>
            <a:srgbClr val="D5C9CE"/>
          </a:solidFill>
          <a:ln w="44450" cap="sq">
            <a:noFill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41EA42A-4BD0-0820-80AA-FC573A775A46}"/>
              </a:ext>
            </a:extLst>
          </p:cNvPr>
          <p:cNvSpPr/>
          <p:nvPr/>
        </p:nvSpPr>
        <p:spPr>
          <a:xfrm>
            <a:off x="1358116" y="2812441"/>
            <a:ext cx="1395944" cy="1395938"/>
          </a:xfrm>
          <a:prstGeom prst="ellipse">
            <a:avLst/>
          </a:prstGeom>
          <a:solidFill>
            <a:schemeClr val="bg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60C6C2B-CBFB-7992-B3E0-8EC6CBD4AD38}"/>
              </a:ext>
            </a:extLst>
          </p:cNvPr>
          <p:cNvSpPr/>
          <p:nvPr/>
        </p:nvSpPr>
        <p:spPr>
          <a:xfrm>
            <a:off x="1521521" y="2989394"/>
            <a:ext cx="1042038" cy="104203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/>
          <a:lstStyle/>
          <a:p>
            <a:pPr algn="ctr"/>
            <a:r>
              <a:rPr lang="en-IN" sz="2800" dirty="0">
                <a:solidFill>
                  <a:prstClr val="black"/>
                </a:solidFill>
                <a:latin typeface="+mj-lt"/>
              </a:rPr>
              <a:t>75%</a:t>
            </a:r>
          </a:p>
        </p:txBody>
      </p:sp>
      <p:sp>
        <p:nvSpPr>
          <p:cNvPr id="26" name="Arc 25">
            <a:extLst>
              <a:ext uri="{FF2B5EF4-FFF2-40B4-BE49-F238E27FC236}">
                <a16:creationId xmlns:a16="http://schemas.microsoft.com/office/drawing/2014/main" id="{A1E336FF-6375-11E2-54B9-BF5889F73EBF}"/>
              </a:ext>
            </a:extLst>
          </p:cNvPr>
          <p:cNvSpPr/>
          <p:nvPr/>
        </p:nvSpPr>
        <p:spPr>
          <a:xfrm>
            <a:off x="3746420" y="2517775"/>
            <a:ext cx="1985270" cy="1985268"/>
          </a:xfrm>
          <a:prstGeom prst="arc">
            <a:avLst>
              <a:gd name="adj1" fmla="val 16200000"/>
              <a:gd name="adj2" fmla="val 5380757"/>
            </a:avLst>
          </a:prstGeom>
          <a:solidFill>
            <a:srgbClr val="D5C9CE"/>
          </a:solidFill>
          <a:ln w="44450" cap="sq">
            <a:noFill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25B25E7C-4072-3A4D-A3DD-9E9925F049B9}"/>
              </a:ext>
            </a:extLst>
          </p:cNvPr>
          <p:cNvSpPr/>
          <p:nvPr/>
        </p:nvSpPr>
        <p:spPr>
          <a:xfrm>
            <a:off x="4053171" y="2812441"/>
            <a:ext cx="1395944" cy="1395938"/>
          </a:xfrm>
          <a:prstGeom prst="ellipse">
            <a:avLst/>
          </a:prstGeom>
          <a:solidFill>
            <a:schemeClr val="bg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0D95DBF-7CE0-1E21-F679-ED801EA4AF89}"/>
              </a:ext>
            </a:extLst>
          </p:cNvPr>
          <p:cNvSpPr/>
          <p:nvPr/>
        </p:nvSpPr>
        <p:spPr>
          <a:xfrm>
            <a:off x="4216576" y="2989394"/>
            <a:ext cx="1042038" cy="104203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/>
          <a:lstStyle/>
          <a:p>
            <a:pPr algn="ctr"/>
            <a:r>
              <a:rPr lang="en-IN" sz="2800" dirty="0">
                <a:solidFill>
                  <a:prstClr val="black"/>
                </a:solidFill>
                <a:latin typeface="+mj-lt"/>
              </a:rPr>
              <a:t>50%</a:t>
            </a:r>
          </a:p>
        </p:txBody>
      </p:sp>
      <p:sp>
        <p:nvSpPr>
          <p:cNvPr id="29" name="Arc 28">
            <a:extLst>
              <a:ext uri="{FF2B5EF4-FFF2-40B4-BE49-F238E27FC236}">
                <a16:creationId xmlns:a16="http://schemas.microsoft.com/office/drawing/2014/main" id="{D1C3E001-6E05-B0DB-ABC4-F08EAA1B76ED}"/>
              </a:ext>
            </a:extLst>
          </p:cNvPr>
          <p:cNvSpPr/>
          <p:nvPr/>
        </p:nvSpPr>
        <p:spPr>
          <a:xfrm>
            <a:off x="6441475" y="2517775"/>
            <a:ext cx="1985270" cy="1985268"/>
          </a:xfrm>
          <a:prstGeom prst="arc">
            <a:avLst>
              <a:gd name="adj1" fmla="val 16200000"/>
              <a:gd name="adj2" fmla="val 12991766"/>
            </a:avLst>
          </a:prstGeom>
          <a:solidFill>
            <a:srgbClr val="D5C9CE"/>
          </a:solidFill>
          <a:ln w="44450" cap="sq">
            <a:noFill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34BEA4FC-EF6A-178F-6CEA-BC203720B696}"/>
              </a:ext>
            </a:extLst>
          </p:cNvPr>
          <p:cNvSpPr/>
          <p:nvPr/>
        </p:nvSpPr>
        <p:spPr>
          <a:xfrm>
            <a:off x="6748226" y="2812441"/>
            <a:ext cx="1395944" cy="1395938"/>
          </a:xfrm>
          <a:prstGeom prst="ellipse">
            <a:avLst/>
          </a:prstGeom>
          <a:solidFill>
            <a:schemeClr val="bg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4F76875-86DC-FC0C-A3B3-1575F82F58CA}"/>
              </a:ext>
            </a:extLst>
          </p:cNvPr>
          <p:cNvSpPr/>
          <p:nvPr/>
        </p:nvSpPr>
        <p:spPr>
          <a:xfrm>
            <a:off x="6911631" y="2989394"/>
            <a:ext cx="1042038" cy="104203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/>
          <a:lstStyle/>
          <a:p>
            <a:pPr algn="ctr"/>
            <a:r>
              <a:rPr lang="en-IN" sz="2800" dirty="0">
                <a:solidFill>
                  <a:prstClr val="black"/>
                </a:solidFill>
                <a:latin typeface="+mj-lt"/>
              </a:rPr>
              <a:t>85%</a:t>
            </a:r>
          </a:p>
        </p:txBody>
      </p:sp>
      <p:sp>
        <p:nvSpPr>
          <p:cNvPr id="32" name="Arc 31">
            <a:extLst>
              <a:ext uri="{FF2B5EF4-FFF2-40B4-BE49-F238E27FC236}">
                <a16:creationId xmlns:a16="http://schemas.microsoft.com/office/drawing/2014/main" id="{E88B4A14-070C-BD6D-3780-9AC2B4759D96}"/>
              </a:ext>
            </a:extLst>
          </p:cNvPr>
          <p:cNvSpPr/>
          <p:nvPr/>
        </p:nvSpPr>
        <p:spPr>
          <a:xfrm>
            <a:off x="9136530" y="2517775"/>
            <a:ext cx="1985270" cy="1985268"/>
          </a:xfrm>
          <a:prstGeom prst="arc">
            <a:avLst>
              <a:gd name="adj1" fmla="val 16200000"/>
              <a:gd name="adj2" fmla="val 882506"/>
            </a:avLst>
          </a:prstGeom>
          <a:solidFill>
            <a:srgbClr val="D5C9CE"/>
          </a:solidFill>
          <a:ln w="44450" cap="sq">
            <a:noFill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1820E333-0480-B1C1-D2FC-6A13964B3062}"/>
              </a:ext>
            </a:extLst>
          </p:cNvPr>
          <p:cNvSpPr/>
          <p:nvPr/>
        </p:nvSpPr>
        <p:spPr>
          <a:xfrm>
            <a:off x="9443281" y="2812441"/>
            <a:ext cx="1395944" cy="1395938"/>
          </a:xfrm>
          <a:prstGeom prst="ellipse">
            <a:avLst/>
          </a:prstGeom>
          <a:solidFill>
            <a:schemeClr val="bg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34DAFF83-FACD-76F0-FC35-5C577D77E721}"/>
              </a:ext>
            </a:extLst>
          </p:cNvPr>
          <p:cNvSpPr/>
          <p:nvPr/>
        </p:nvSpPr>
        <p:spPr>
          <a:xfrm>
            <a:off x="9606686" y="2989394"/>
            <a:ext cx="1042038" cy="104203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/>
          <a:lstStyle/>
          <a:p>
            <a:pPr algn="ctr"/>
            <a:r>
              <a:rPr lang="en-IN" sz="2800" dirty="0">
                <a:solidFill>
                  <a:prstClr val="black"/>
                </a:solidFill>
                <a:latin typeface="+mj-lt"/>
              </a:rPr>
              <a:t>30%</a:t>
            </a:r>
          </a:p>
        </p:txBody>
      </p:sp>
    </p:spTree>
    <p:extLst>
      <p:ext uri="{BB962C8B-B14F-4D97-AF65-F5344CB8AC3E}">
        <p14:creationId xmlns:p14="http://schemas.microsoft.com/office/powerpoint/2010/main" val="7414906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4FC94673-7762-AE2F-D27F-7A756DC12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Timeline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7A36045-9486-896F-5166-FF6B10460C2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IN" dirty="0"/>
              <a:t>Lorem ipsum </a:t>
            </a:r>
            <a:r>
              <a:rPr lang="en-IN" dirty="0" err="1"/>
              <a:t>dolor</a:t>
            </a:r>
            <a:r>
              <a:rPr lang="en-IN" dirty="0"/>
              <a:t> sit </a:t>
            </a:r>
            <a:r>
              <a:rPr lang="en-IN" dirty="0" err="1"/>
              <a:t>amet</a:t>
            </a:r>
            <a:r>
              <a:rPr lang="en-IN" dirty="0"/>
              <a:t>, </a:t>
            </a:r>
            <a:r>
              <a:rPr lang="en-IN" dirty="0" err="1"/>
              <a:t>consectetur</a:t>
            </a:r>
            <a:r>
              <a:rPr lang="en-IN" dirty="0"/>
              <a:t> </a:t>
            </a:r>
            <a:r>
              <a:rPr lang="en-IN" dirty="0" err="1"/>
              <a:t>adipiscing</a:t>
            </a:r>
            <a:r>
              <a:rPr lang="en-IN" dirty="0"/>
              <a:t> </a:t>
            </a:r>
            <a:r>
              <a:rPr lang="en-IN" dirty="0" err="1"/>
              <a:t>elit</a:t>
            </a:r>
            <a:r>
              <a:rPr lang="en-IN" dirty="0"/>
              <a:t>. 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F28EA17E-C8D6-BD38-62F9-5077BC6A03A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IN" dirty="0"/>
              <a:t>Lorem ipsum </a:t>
            </a:r>
            <a:r>
              <a:rPr lang="en-IN" dirty="0" err="1"/>
              <a:t>dolor</a:t>
            </a:r>
            <a:r>
              <a:rPr lang="en-IN" dirty="0"/>
              <a:t> sit </a:t>
            </a:r>
            <a:r>
              <a:rPr lang="en-IN" dirty="0" err="1"/>
              <a:t>amet</a:t>
            </a:r>
            <a:r>
              <a:rPr lang="en-IN" dirty="0"/>
              <a:t>, </a:t>
            </a:r>
            <a:r>
              <a:rPr lang="en-IN" dirty="0" err="1"/>
              <a:t>consectetur</a:t>
            </a:r>
            <a:r>
              <a:rPr lang="en-IN" dirty="0"/>
              <a:t> </a:t>
            </a:r>
            <a:r>
              <a:rPr lang="en-IN" dirty="0" err="1"/>
              <a:t>adipiscing</a:t>
            </a:r>
            <a:r>
              <a:rPr lang="en-IN" dirty="0"/>
              <a:t> </a:t>
            </a:r>
            <a:r>
              <a:rPr lang="en-IN" dirty="0" err="1"/>
              <a:t>elit</a:t>
            </a:r>
            <a:r>
              <a:rPr lang="en-IN" dirty="0"/>
              <a:t>. 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DFA50326-B16E-DE9E-9981-3AE769C79A4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IN" dirty="0"/>
              <a:t>Lorem ipsum </a:t>
            </a:r>
            <a:r>
              <a:rPr lang="en-IN" dirty="0" err="1"/>
              <a:t>dolor</a:t>
            </a:r>
            <a:r>
              <a:rPr lang="en-IN" dirty="0"/>
              <a:t> sit </a:t>
            </a:r>
            <a:r>
              <a:rPr lang="en-IN" dirty="0" err="1"/>
              <a:t>amet</a:t>
            </a:r>
            <a:r>
              <a:rPr lang="en-IN" dirty="0"/>
              <a:t>, </a:t>
            </a:r>
            <a:r>
              <a:rPr lang="en-IN" dirty="0" err="1"/>
              <a:t>consectetur</a:t>
            </a:r>
            <a:r>
              <a:rPr lang="en-IN" dirty="0"/>
              <a:t> </a:t>
            </a:r>
            <a:r>
              <a:rPr lang="en-IN" dirty="0" err="1"/>
              <a:t>adipiscing</a:t>
            </a:r>
            <a:r>
              <a:rPr lang="en-IN" dirty="0"/>
              <a:t> </a:t>
            </a:r>
            <a:r>
              <a:rPr lang="en-IN" dirty="0" err="1"/>
              <a:t>elit</a:t>
            </a:r>
            <a:r>
              <a:rPr lang="en-IN" dirty="0"/>
              <a:t>. 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B11A02F9-A9B6-495F-39EB-F664A17646A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IN" dirty="0"/>
              <a:t>Lorem ipsum </a:t>
            </a:r>
            <a:r>
              <a:rPr lang="en-IN" dirty="0" err="1"/>
              <a:t>dolor</a:t>
            </a:r>
            <a:r>
              <a:rPr lang="en-IN" dirty="0"/>
              <a:t> sit </a:t>
            </a:r>
            <a:r>
              <a:rPr lang="en-IN" dirty="0" err="1"/>
              <a:t>amet</a:t>
            </a:r>
            <a:r>
              <a:rPr lang="en-IN" dirty="0"/>
              <a:t>, </a:t>
            </a:r>
            <a:r>
              <a:rPr lang="en-IN" dirty="0" err="1"/>
              <a:t>consectetur</a:t>
            </a:r>
            <a:r>
              <a:rPr lang="en-IN" dirty="0"/>
              <a:t> </a:t>
            </a:r>
            <a:r>
              <a:rPr lang="en-IN" dirty="0" err="1"/>
              <a:t>adipiscing</a:t>
            </a:r>
            <a:r>
              <a:rPr lang="en-IN" dirty="0"/>
              <a:t> </a:t>
            </a:r>
            <a:r>
              <a:rPr lang="en-IN" dirty="0" err="1"/>
              <a:t>elit</a:t>
            </a:r>
            <a:r>
              <a:rPr lang="en-IN" dirty="0"/>
              <a:t>. 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50CD6E2A-3EA8-821F-B7A1-C23C0E8FE00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IN" dirty="0"/>
              <a:t>Lorem ipsum </a:t>
            </a:r>
            <a:r>
              <a:rPr lang="en-IN" dirty="0" err="1"/>
              <a:t>dolor</a:t>
            </a:r>
            <a:r>
              <a:rPr lang="en-IN" dirty="0"/>
              <a:t> sit </a:t>
            </a:r>
            <a:r>
              <a:rPr lang="en-IN" dirty="0" err="1"/>
              <a:t>amet</a:t>
            </a:r>
            <a:r>
              <a:rPr lang="en-IN" dirty="0"/>
              <a:t>, </a:t>
            </a:r>
            <a:r>
              <a:rPr lang="en-IN" dirty="0" err="1"/>
              <a:t>consectetur</a:t>
            </a:r>
            <a:r>
              <a:rPr lang="en-IN" dirty="0"/>
              <a:t> </a:t>
            </a:r>
            <a:r>
              <a:rPr lang="en-IN" dirty="0" err="1"/>
              <a:t>adipiscing</a:t>
            </a:r>
            <a:r>
              <a:rPr lang="en-IN" dirty="0"/>
              <a:t> </a:t>
            </a:r>
            <a:r>
              <a:rPr lang="en-IN" dirty="0" err="1"/>
              <a:t>elit</a:t>
            </a:r>
            <a:r>
              <a:rPr lang="en-IN" dirty="0"/>
              <a:t>. 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996EE95-ADC1-03F2-975E-4A564FC10B7C}"/>
              </a:ext>
            </a:extLst>
          </p:cNvPr>
          <p:cNvGrpSpPr/>
          <p:nvPr/>
        </p:nvGrpSpPr>
        <p:grpSpPr>
          <a:xfrm>
            <a:off x="3970496" y="4613335"/>
            <a:ext cx="554672" cy="451184"/>
            <a:chOff x="4271866" y="1943098"/>
            <a:chExt cx="3650410" cy="2969338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E8AD792-4957-01D1-C37E-181683E28D25}"/>
                </a:ext>
              </a:extLst>
            </p:cNvPr>
            <p:cNvSpPr/>
            <p:nvPr/>
          </p:nvSpPr>
          <p:spPr>
            <a:xfrm>
              <a:off x="4271866" y="3499878"/>
              <a:ext cx="969775" cy="1412454"/>
            </a:xfrm>
            <a:custGeom>
              <a:avLst/>
              <a:gdLst>
                <a:gd name="connsiteX0" fmla="*/ 95 w 969775"/>
                <a:gd name="connsiteY0" fmla="*/ 42088 h 1412454"/>
                <a:gd name="connsiteX1" fmla="*/ 65532 w 969775"/>
                <a:gd name="connsiteY1" fmla="*/ 4369 h 1412454"/>
                <a:gd name="connsiteX2" fmla="*/ 186023 w 969775"/>
                <a:gd name="connsiteY2" fmla="*/ 98476 h 1412454"/>
                <a:gd name="connsiteX3" fmla="*/ 186119 w 969775"/>
                <a:gd name="connsiteY3" fmla="*/ 793325 h 1412454"/>
                <a:gd name="connsiteX4" fmla="*/ 186119 w 969775"/>
                <a:gd name="connsiteY4" fmla="*/ 841140 h 1412454"/>
                <a:gd name="connsiteX5" fmla="*/ 229362 w 969775"/>
                <a:gd name="connsiteY5" fmla="*/ 841140 h 1412454"/>
                <a:gd name="connsiteX6" fmla="*/ 874586 w 969775"/>
                <a:gd name="connsiteY6" fmla="*/ 841140 h 1412454"/>
                <a:gd name="connsiteX7" fmla="*/ 949928 w 969775"/>
                <a:gd name="connsiteY7" fmla="*/ 894957 h 1412454"/>
                <a:gd name="connsiteX8" fmla="*/ 968883 w 969775"/>
                <a:gd name="connsiteY8" fmla="*/ 1003065 h 1412454"/>
                <a:gd name="connsiteX9" fmla="*/ 933355 w 969775"/>
                <a:gd name="connsiteY9" fmla="*/ 1040404 h 1412454"/>
                <a:gd name="connsiteX10" fmla="*/ 623221 w 969775"/>
                <a:gd name="connsiteY10" fmla="*/ 1039832 h 1412454"/>
                <a:gd name="connsiteX11" fmla="*/ 565976 w 969775"/>
                <a:gd name="connsiteY11" fmla="*/ 1089267 h 1412454"/>
                <a:gd name="connsiteX12" fmla="*/ 759524 w 969775"/>
                <a:gd name="connsiteY12" fmla="*/ 1147274 h 1412454"/>
                <a:gd name="connsiteX13" fmla="*/ 858679 w 969775"/>
                <a:gd name="connsiteY13" fmla="*/ 1202233 h 1412454"/>
                <a:gd name="connsiteX14" fmla="*/ 937451 w 969775"/>
                <a:gd name="connsiteY14" fmla="*/ 1310723 h 1412454"/>
                <a:gd name="connsiteX15" fmla="*/ 901446 w 969775"/>
                <a:gd name="connsiteY15" fmla="*/ 1402258 h 1412454"/>
                <a:gd name="connsiteX16" fmla="*/ 813816 w 969775"/>
                <a:gd name="connsiteY16" fmla="*/ 1389018 h 1412454"/>
                <a:gd name="connsiteX17" fmla="*/ 801148 w 969775"/>
                <a:gd name="connsiteY17" fmla="*/ 1294531 h 1412454"/>
                <a:gd name="connsiteX18" fmla="*/ 816864 w 969775"/>
                <a:gd name="connsiteY18" fmla="*/ 1274338 h 1412454"/>
                <a:gd name="connsiteX19" fmla="*/ 543116 w 969775"/>
                <a:gd name="connsiteY19" fmla="*/ 1180326 h 1412454"/>
                <a:gd name="connsiteX20" fmla="*/ 535591 w 969775"/>
                <a:gd name="connsiteY20" fmla="*/ 1239666 h 1412454"/>
                <a:gd name="connsiteX21" fmla="*/ 553117 w 969775"/>
                <a:gd name="connsiteY21" fmla="*/ 1272433 h 1412454"/>
                <a:gd name="connsiteX22" fmla="*/ 583597 w 969775"/>
                <a:gd name="connsiteY22" fmla="*/ 1360063 h 1412454"/>
                <a:gd name="connsiteX23" fmla="*/ 510540 w 969775"/>
                <a:gd name="connsiteY23" fmla="*/ 1412450 h 1412454"/>
                <a:gd name="connsiteX24" fmla="*/ 438626 w 969775"/>
                <a:gd name="connsiteY24" fmla="*/ 1358158 h 1412454"/>
                <a:gd name="connsiteX25" fmla="*/ 469106 w 969775"/>
                <a:gd name="connsiteY25" fmla="*/ 1274718 h 1412454"/>
                <a:gd name="connsiteX26" fmla="*/ 487204 w 969775"/>
                <a:gd name="connsiteY26" fmla="*/ 1234523 h 1412454"/>
                <a:gd name="connsiteX27" fmla="*/ 483680 w 969775"/>
                <a:gd name="connsiteY27" fmla="*/ 1181278 h 1412454"/>
                <a:gd name="connsiteX28" fmla="*/ 215456 w 969775"/>
                <a:gd name="connsiteY28" fmla="*/ 1281100 h 1412454"/>
                <a:gd name="connsiteX29" fmla="*/ 216884 w 969775"/>
                <a:gd name="connsiteY29" fmla="*/ 1381303 h 1412454"/>
                <a:gd name="connsiteX30" fmla="*/ 113443 w 969775"/>
                <a:gd name="connsiteY30" fmla="*/ 1396067 h 1412454"/>
                <a:gd name="connsiteX31" fmla="*/ 99917 w 969775"/>
                <a:gd name="connsiteY31" fmla="*/ 1285767 h 1412454"/>
                <a:gd name="connsiteX32" fmla="*/ 426339 w 969775"/>
                <a:gd name="connsiteY32" fmla="*/ 1104031 h 1412454"/>
                <a:gd name="connsiteX33" fmla="*/ 457200 w 969775"/>
                <a:gd name="connsiteY33" fmla="*/ 1097173 h 1412454"/>
                <a:gd name="connsiteX34" fmla="*/ 447485 w 969775"/>
                <a:gd name="connsiteY34" fmla="*/ 1039737 h 1412454"/>
                <a:gd name="connsiteX35" fmla="*/ 104204 w 969775"/>
                <a:gd name="connsiteY35" fmla="*/ 1040689 h 1412454"/>
                <a:gd name="connsiteX36" fmla="*/ 191 w 969775"/>
                <a:gd name="connsiteY36" fmla="*/ 990207 h 1412454"/>
                <a:gd name="connsiteX37" fmla="*/ 95 w 969775"/>
                <a:gd name="connsiteY37" fmla="*/ 854761 h 1412454"/>
                <a:gd name="connsiteX38" fmla="*/ 10192 w 969775"/>
                <a:gd name="connsiteY38" fmla="*/ 749129 h 1412454"/>
                <a:gd name="connsiteX39" fmla="*/ 27051 w 969775"/>
                <a:gd name="connsiteY39" fmla="*/ 283547 h 1412454"/>
                <a:gd name="connsiteX40" fmla="*/ 0 w 969775"/>
                <a:gd name="connsiteY40" fmla="*/ 99143 h 1412454"/>
                <a:gd name="connsiteX41" fmla="*/ 0 w 969775"/>
                <a:gd name="connsiteY41" fmla="*/ 42088 h 1412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69775" h="1412454">
                  <a:moveTo>
                    <a:pt x="95" y="42088"/>
                  </a:moveTo>
                  <a:cubicBezTo>
                    <a:pt x="21812" y="29134"/>
                    <a:pt x="42101" y="10751"/>
                    <a:pt x="65532" y="4369"/>
                  </a:cubicBezTo>
                  <a:cubicBezTo>
                    <a:pt x="133445" y="-14205"/>
                    <a:pt x="185928" y="28182"/>
                    <a:pt x="186023" y="98476"/>
                  </a:cubicBezTo>
                  <a:cubicBezTo>
                    <a:pt x="186309" y="330124"/>
                    <a:pt x="186119" y="561677"/>
                    <a:pt x="186119" y="793325"/>
                  </a:cubicBezTo>
                  <a:cubicBezTo>
                    <a:pt x="186119" y="807422"/>
                    <a:pt x="186119" y="821519"/>
                    <a:pt x="186119" y="841140"/>
                  </a:cubicBezTo>
                  <a:lnTo>
                    <a:pt x="229362" y="841140"/>
                  </a:lnTo>
                  <a:cubicBezTo>
                    <a:pt x="444437" y="841140"/>
                    <a:pt x="659511" y="841140"/>
                    <a:pt x="874586" y="841140"/>
                  </a:cubicBezTo>
                  <a:cubicBezTo>
                    <a:pt x="920782" y="841140"/>
                    <a:pt x="937260" y="850475"/>
                    <a:pt x="949928" y="894957"/>
                  </a:cubicBezTo>
                  <a:cubicBezTo>
                    <a:pt x="959929" y="930009"/>
                    <a:pt x="963263" y="966871"/>
                    <a:pt x="968883" y="1003065"/>
                  </a:cubicBezTo>
                  <a:cubicBezTo>
                    <a:pt x="973169" y="1030402"/>
                    <a:pt x="962120" y="1040784"/>
                    <a:pt x="933355" y="1040404"/>
                  </a:cubicBezTo>
                  <a:cubicBezTo>
                    <a:pt x="830009" y="1038975"/>
                    <a:pt x="726567" y="1039832"/>
                    <a:pt x="623221" y="1039832"/>
                  </a:cubicBezTo>
                  <a:cubicBezTo>
                    <a:pt x="589693" y="1039832"/>
                    <a:pt x="570611" y="1056310"/>
                    <a:pt x="565976" y="1089267"/>
                  </a:cubicBezTo>
                  <a:cubicBezTo>
                    <a:pt x="631127" y="1108412"/>
                    <a:pt x="696468" y="1124509"/>
                    <a:pt x="759524" y="1147274"/>
                  </a:cubicBezTo>
                  <a:cubicBezTo>
                    <a:pt x="794576" y="1159942"/>
                    <a:pt x="825056" y="1185088"/>
                    <a:pt x="858679" y="1202233"/>
                  </a:cubicBezTo>
                  <a:cubicBezTo>
                    <a:pt x="903732" y="1225189"/>
                    <a:pt x="916496" y="1271480"/>
                    <a:pt x="937451" y="1310723"/>
                  </a:cubicBezTo>
                  <a:cubicBezTo>
                    <a:pt x="953548" y="1340822"/>
                    <a:pt x="933450" y="1382732"/>
                    <a:pt x="901446" y="1402258"/>
                  </a:cubicBezTo>
                  <a:cubicBezTo>
                    <a:pt x="873347" y="1419403"/>
                    <a:pt x="838581" y="1414165"/>
                    <a:pt x="813816" y="1389018"/>
                  </a:cubicBezTo>
                  <a:cubicBezTo>
                    <a:pt x="787718" y="1362444"/>
                    <a:pt x="782479" y="1324725"/>
                    <a:pt x="801148" y="1294531"/>
                  </a:cubicBezTo>
                  <a:cubicBezTo>
                    <a:pt x="804767" y="1288625"/>
                    <a:pt x="809720" y="1283482"/>
                    <a:pt x="816864" y="1274338"/>
                  </a:cubicBezTo>
                  <a:cubicBezTo>
                    <a:pt x="736473" y="1213187"/>
                    <a:pt x="646652" y="1184326"/>
                    <a:pt x="543116" y="1180326"/>
                  </a:cubicBezTo>
                  <a:cubicBezTo>
                    <a:pt x="540163" y="1200900"/>
                    <a:pt x="534734" y="1220426"/>
                    <a:pt x="535591" y="1239666"/>
                  </a:cubicBezTo>
                  <a:cubicBezTo>
                    <a:pt x="536067" y="1251001"/>
                    <a:pt x="544068" y="1265193"/>
                    <a:pt x="553117" y="1272433"/>
                  </a:cubicBezTo>
                  <a:cubicBezTo>
                    <a:pt x="581882" y="1295197"/>
                    <a:pt x="594265" y="1326820"/>
                    <a:pt x="583597" y="1360063"/>
                  </a:cubicBezTo>
                  <a:cubicBezTo>
                    <a:pt x="573691" y="1390924"/>
                    <a:pt x="543020" y="1412831"/>
                    <a:pt x="510540" y="1412450"/>
                  </a:cubicBezTo>
                  <a:cubicBezTo>
                    <a:pt x="478631" y="1411974"/>
                    <a:pt x="448913" y="1389590"/>
                    <a:pt x="438626" y="1358158"/>
                  </a:cubicBezTo>
                  <a:cubicBezTo>
                    <a:pt x="428339" y="1326820"/>
                    <a:pt x="438626" y="1292530"/>
                    <a:pt x="469106" y="1274718"/>
                  </a:cubicBezTo>
                  <a:cubicBezTo>
                    <a:pt x="487299" y="1264050"/>
                    <a:pt x="489871" y="1252525"/>
                    <a:pt x="487204" y="1234523"/>
                  </a:cubicBezTo>
                  <a:cubicBezTo>
                    <a:pt x="484823" y="1218331"/>
                    <a:pt x="484918" y="1201757"/>
                    <a:pt x="483680" y="1181278"/>
                  </a:cubicBezTo>
                  <a:cubicBezTo>
                    <a:pt x="382238" y="1187374"/>
                    <a:pt x="293561" y="1219092"/>
                    <a:pt x="215456" y="1281100"/>
                  </a:cubicBezTo>
                  <a:cubicBezTo>
                    <a:pt x="240697" y="1324534"/>
                    <a:pt x="240697" y="1350728"/>
                    <a:pt x="216884" y="1381303"/>
                  </a:cubicBezTo>
                  <a:cubicBezTo>
                    <a:pt x="189833" y="1416165"/>
                    <a:pt x="146304" y="1422356"/>
                    <a:pt x="113443" y="1396067"/>
                  </a:cubicBezTo>
                  <a:cubicBezTo>
                    <a:pt x="77629" y="1367492"/>
                    <a:pt x="73724" y="1320915"/>
                    <a:pt x="99917" y="1285767"/>
                  </a:cubicBezTo>
                  <a:cubicBezTo>
                    <a:pt x="181737" y="1175944"/>
                    <a:pt x="296609" y="1126986"/>
                    <a:pt x="426339" y="1104031"/>
                  </a:cubicBezTo>
                  <a:cubicBezTo>
                    <a:pt x="435578" y="1102411"/>
                    <a:pt x="444627" y="1100030"/>
                    <a:pt x="457200" y="1097173"/>
                  </a:cubicBezTo>
                  <a:cubicBezTo>
                    <a:pt x="453962" y="1078123"/>
                    <a:pt x="450914" y="1060120"/>
                    <a:pt x="447485" y="1039737"/>
                  </a:cubicBezTo>
                  <a:cubicBezTo>
                    <a:pt x="331946" y="1039737"/>
                    <a:pt x="218027" y="1037832"/>
                    <a:pt x="104204" y="1040689"/>
                  </a:cubicBezTo>
                  <a:cubicBezTo>
                    <a:pt x="58293" y="1041832"/>
                    <a:pt x="23622" y="1030116"/>
                    <a:pt x="191" y="990207"/>
                  </a:cubicBezTo>
                  <a:cubicBezTo>
                    <a:pt x="95" y="945058"/>
                    <a:pt x="95" y="899910"/>
                    <a:pt x="95" y="854761"/>
                  </a:cubicBezTo>
                  <a:cubicBezTo>
                    <a:pt x="3524" y="819519"/>
                    <a:pt x="8668" y="784371"/>
                    <a:pt x="10192" y="749129"/>
                  </a:cubicBezTo>
                  <a:cubicBezTo>
                    <a:pt x="16955" y="593967"/>
                    <a:pt x="25908" y="438804"/>
                    <a:pt x="27051" y="283547"/>
                  </a:cubicBezTo>
                  <a:cubicBezTo>
                    <a:pt x="27527" y="222111"/>
                    <a:pt x="9620" y="160579"/>
                    <a:pt x="0" y="99143"/>
                  </a:cubicBezTo>
                  <a:cubicBezTo>
                    <a:pt x="0" y="80093"/>
                    <a:pt x="0" y="61138"/>
                    <a:pt x="0" y="4208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908715F4-67F7-D8BC-9B12-79301AB898BA}"/>
                </a:ext>
              </a:extLst>
            </p:cNvPr>
            <p:cNvSpPr/>
            <p:nvPr/>
          </p:nvSpPr>
          <p:spPr>
            <a:xfrm>
              <a:off x="4564522" y="3142021"/>
              <a:ext cx="1075991" cy="1648577"/>
            </a:xfrm>
            <a:custGeom>
              <a:avLst/>
              <a:gdLst>
                <a:gd name="connsiteX0" fmla="*/ 633079 w 1075991"/>
                <a:gd name="connsiteY0" fmla="*/ 792375 h 1648577"/>
                <a:gd name="connsiteX1" fmla="*/ 900922 w 1075991"/>
                <a:gd name="connsiteY1" fmla="*/ 792375 h 1648577"/>
                <a:gd name="connsiteX2" fmla="*/ 1075992 w 1075991"/>
                <a:gd name="connsiteY2" fmla="*/ 965826 h 1648577"/>
                <a:gd name="connsiteX3" fmla="*/ 1075039 w 1075991"/>
                <a:gd name="connsiteY3" fmla="*/ 1614288 h 1648577"/>
                <a:gd name="connsiteX4" fmla="*/ 1075039 w 1075991"/>
                <a:gd name="connsiteY4" fmla="*/ 1648578 h 1648577"/>
                <a:gd name="connsiteX5" fmla="*/ 763095 w 1075991"/>
                <a:gd name="connsiteY5" fmla="*/ 1648578 h 1648577"/>
                <a:gd name="connsiteX6" fmla="*/ 763095 w 1075991"/>
                <a:gd name="connsiteY6" fmla="*/ 1609906 h 1648577"/>
                <a:gd name="connsiteX7" fmla="*/ 763095 w 1075991"/>
                <a:gd name="connsiteY7" fmla="*/ 1171661 h 1648577"/>
                <a:gd name="connsiteX8" fmla="*/ 709755 w 1075991"/>
                <a:gd name="connsiteY8" fmla="*/ 1119654 h 1648577"/>
                <a:gd name="connsiteX9" fmla="*/ 239316 w 1075991"/>
                <a:gd name="connsiteY9" fmla="*/ 1120988 h 1648577"/>
                <a:gd name="connsiteX10" fmla="*/ 143 w 1075991"/>
                <a:gd name="connsiteY10" fmla="*/ 880005 h 1648577"/>
                <a:gd name="connsiteX11" fmla="*/ 143 w 1075991"/>
                <a:gd name="connsiteY11" fmla="*/ 242211 h 1648577"/>
                <a:gd name="connsiteX12" fmla="*/ 242459 w 1075991"/>
                <a:gd name="connsiteY12" fmla="*/ 86 h 1648577"/>
                <a:gd name="connsiteX13" fmla="*/ 452866 w 1075991"/>
                <a:gd name="connsiteY13" fmla="*/ 27994 h 1648577"/>
                <a:gd name="connsiteX14" fmla="*/ 653844 w 1075991"/>
                <a:gd name="connsiteY14" fmla="*/ 278787 h 1648577"/>
                <a:gd name="connsiteX15" fmla="*/ 644604 w 1075991"/>
                <a:gd name="connsiteY15" fmla="*/ 626640 h 1648577"/>
                <a:gd name="connsiteX16" fmla="*/ 633174 w 1075991"/>
                <a:gd name="connsiteY16" fmla="*/ 792280 h 164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75991" h="1648577">
                  <a:moveTo>
                    <a:pt x="633079" y="792375"/>
                  </a:moveTo>
                  <a:cubicBezTo>
                    <a:pt x="725662" y="792375"/>
                    <a:pt x="813292" y="792375"/>
                    <a:pt x="900922" y="792375"/>
                  </a:cubicBezTo>
                  <a:cubicBezTo>
                    <a:pt x="1012841" y="792375"/>
                    <a:pt x="1076087" y="854955"/>
                    <a:pt x="1075992" y="965826"/>
                  </a:cubicBezTo>
                  <a:cubicBezTo>
                    <a:pt x="1075801" y="1181948"/>
                    <a:pt x="1075325" y="1398165"/>
                    <a:pt x="1075039" y="1614288"/>
                  </a:cubicBezTo>
                  <a:cubicBezTo>
                    <a:pt x="1075039" y="1624765"/>
                    <a:pt x="1075039" y="1635338"/>
                    <a:pt x="1075039" y="1648578"/>
                  </a:cubicBezTo>
                  <a:lnTo>
                    <a:pt x="763095" y="1648578"/>
                  </a:lnTo>
                  <a:cubicBezTo>
                    <a:pt x="763095" y="1635148"/>
                    <a:pt x="763095" y="1622574"/>
                    <a:pt x="763095" y="1609906"/>
                  </a:cubicBezTo>
                  <a:cubicBezTo>
                    <a:pt x="763095" y="1463793"/>
                    <a:pt x="763191" y="1317679"/>
                    <a:pt x="763095" y="1171661"/>
                  </a:cubicBezTo>
                  <a:cubicBezTo>
                    <a:pt x="763095" y="1123465"/>
                    <a:pt x="757761" y="1119369"/>
                    <a:pt x="709755" y="1119654"/>
                  </a:cubicBezTo>
                  <a:cubicBezTo>
                    <a:pt x="552974" y="1120512"/>
                    <a:pt x="396192" y="1121750"/>
                    <a:pt x="239316" y="1120988"/>
                  </a:cubicBezTo>
                  <a:cubicBezTo>
                    <a:pt x="98346" y="1120226"/>
                    <a:pt x="238" y="1020499"/>
                    <a:pt x="143" y="880005"/>
                  </a:cubicBezTo>
                  <a:cubicBezTo>
                    <a:pt x="-48" y="667407"/>
                    <a:pt x="-48" y="454809"/>
                    <a:pt x="143" y="242211"/>
                  </a:cubicBezTo>
                  <a:cubicBezTo>
                    <a:pt x="333" y="101908"/>
                    <a:pt x="102441" y="-3438"/>
                    <a:pt x="242459" y="86"/>
                  </a:cubicBezTo>
                  <a:cubicBezTo>
                    <a:pt x="312944" y="1800"/>
                    <a:pt x="384953" y="9992"/>
                    <a:pt x="452866" y="27994"/>
                  </a:cubicBezTo>
                  <a:cubicBezTo>
                    <a:pt x="578406" y="61236"/>
                    <a:pt x="647748" y="151819"/>
                    <a:pt x="653844" y="278787"/>
                  </a:cubicBezTo>
                  <a:cubicBezTo>
                    <a:pt x="659273" y="394326"/>
                    <a:pt x="649176" y="510721"/>
                    <a:pt x="644604" y="626640"/>
                  </a:cubicBezTo>
                  <a:cubicBezTo>
                    <a:pt x="642509" y="679980"/>
                    <a:pt x="637365" y="733130"/>
                    <a:pt x="633174" y="79228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4C79598A-1B6D-0D36-6BD2-58CDC3078F58}"/>
                </a:ext>
              </a:extLst>
            </p:cNvPr>
            <p:cNvSpPr/>
            <p:nvPr/>
          </p:nvSpPr>
          <p:spPr>
            <a:xfrm>
              <a:off x="6499855" y="3141657"/>
              <a:ext cx="1077019" cy="1650655"/>
            </a:xfrm>
            <a:custGeom>
              <a:avLst/>
              <a:gdLst>
                <a:gd name="connsiteX0" fmla="*/ 312710 w 1077019"/>
                <a:gd name="connsiteY0" fmla="*/ 1650656 h 1650655"/>
                <a:gd name="connsiteX1" fmla="*/ 6385 w 1077019"/>
                <a:gd name="connsiteY1" fmla="*/ 1650656 h 1650655"/>
                <a:gd name="connsiteX2" fmla="*/ 2861 w 1077019"/>
                <a:gd name="connsiteY2" fmla="*/ 1629510 h 1650655"/>
                <a:gd name="connsiteX3" fmla="*/ 4 w 1077019"/>
                <a:gd name="connsiteY3" fmla="*/ 959617 h 1650655"/>
                <a:gd name="connsiteX4" fmla="*/ 171168 w 1077019"/>
                <a:gd name="connsiteY4" fmla="*/ 792739 h 1650655"/>
                <a:gd name="connsiteX5" fmla="*/ 270990 w 1077019"/>
                <a:gd name="connsiteY5" fmla="*/ 792739 h 1650655"/>
                <a:gd name="connsiteX6" fmla="*/ 442249 w 1077019"/>
                <a:gd name="connsiteY6" fmla="*/ 792739 h 1650655"/>
                <a:gd name="connsiteX7" fmla="*/ 429581 w 1077019"/>
                <a:gd name="connsiteY7" fmla="*/ 600905 h 1650655"/>
                <a:gd name="connsiteX8" fmla="*/ 419009 w 1077019"/>
                <a:gd name="connsiteY8" fmla="*/ 309535 h 1650655"/>
                <a:gd name="connsiteX9" fmla="*/ 697043 w 1077019"/>
                <a:gd name="connsiteY9" fmla="*/ 9403 h 1650655"/>
                <a:gd name="connsiteX10" fmla="*/ 849634 w 1077019"/>
                <a:gd name="connsiteY10" fmla="*/ 354 h 1650655"/>
                <a:gd name="connsiteX11" fmla="*/ 1074424 w 1077019"/>
                <a:gd name="connsiteY11" fmla="*/ 222953 h 1650655"/>
                <a:gd name="connsiteX12" fmla="*/ 1074614 w 1077019"/>
                <a:gd name="connsiteY12" fmla="*/ 899895 h 1650655"/>
                <a:gd name="connsiteX13" fmla="*/ 849443 w 1077019"/>
                <a:gd name="connsiteY13" fmla="*/ 1120685 h 1650655"/>
                <a:gd name="connsiteX14" fmla="*/ 375479 w 1077019"/>
                <a:gd name="connsiteY14" fmla="*/ 1120113 h 1650655"/>
                <a:gd name="connsiteX15" fmla="*/ 312900 w 1077019"/>
                <a:gd name="connsiteY15" fmla="*/ 1180978 h 1650655"/>
                <a:gd name="connsiteX16" fmla="*/ 312900 w 1077019"/>
                <a:gd name="connsiteY16" fmla="*/ 1608555 h 1650655"/>
                <a:gd name="connsiteX17" fmla="*/ 312900 w 1077019"/>
                <a:gd name="connsiteY17" fmla="*/ 1650656 h 1650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77019" h="1650655">
                  <a:moveTo>
                    <a:pt x="312710" y="1650656"/>
                  </a:moveTo>
                  <a:lnTo>
                    <a:pt x="6385" y="1650656"/>
                  </a:lnTo>
                  <a:cubicBezTo>
                    <a:pt x="4957" y="1642655"/>
                    <a:pt x="2861" y="1636082"/>
                    <a:pt x="2861" y="1629510"/>
                  </a:cubicBezTo>
                  <a:cubicBezTo>
                    <a:pt x="1718" y="1406244"/>
                    <a:pt x="-92" y="1182978"/>
                    <a:pt x="4" y="959617"/>
                  </a:cubicBezTo>
                  <a:cubicBezTo>
                    <a:pt x="4" y="855508"/>
                    <a:pt x="66012" y="792929"/>
                    <a:pt x="171168" y="792739"/>
                  </a:cubicBezTo>
                  <a:cubicBezTo>
                    <a:pt x="204410" y="792739"/>
                    <a:pt x="237748" y="792739"/>
                    <a:pt x="270990" y="792739"/>
                  </a:cubicBezTo>
                  <a:cubicBezTo>
                    <a:pt x="325568" y="792739"/>
                    <a:pt x="380051" y="792739"/>
                    <a:pt x="442249" y="792739"/>
                  </a:cubicBezTo>
                  <a:cubicBezTo>
                    <a:pt x="437868" y="727302"/>
                    <a:pt x="432629" y="664151"/>
                    <a:pt x="429581" y="600905"/>
                  </a:cubicBezTo>
                  <a:cubicBezTo>
                    <a:pt x="424914" y="503845"/>
                    <a:pt x="416056" y="406500"/>
                    <a:pt x="419009" y="309535"/>
                  </a:cubicBezTo>
                  <a:cubicBezTo>
                    <a:pt x="424247" y="135704"/>
                    <a:pt x="522736" y="32072"/>
                    <a:pt x="697043" y="9403"/>
                  </a:cubicBezTo>
                  <a:cubicBezTo>
                    <a:pt x="747526" y="2830"/>
                    <a:pt x="798865" y="-1265"/>
                    <a:pt x="849634" y="354"/>
                  </a:cubicBezTo>
                  <a:cubicBezTo>
                    <a:pt x="973078" y="4354"/>
                    <a:pt x="1072519" y="99890"/>
                    <a:pt x="1074424" y="222953"/>
                  </a:cubicBezTo>
                  <a:cubicBezTo>
                    <a:pt x="1077853" y="448600"/>
                    <a:pt x="1077853" y="674343"/>
                    <a:pt x="1074614" y="899895"/>
                  </a:cubicBezTo>
                  <a:cubicBezTo>
                    <a:pt x="1072804" y="1023815"/>
                    <a:pt x="973840" y="1118970"/>
                    <a:pt x="849443" y="1120685"/>
                  </a:cubicBezTo>
                  <a:cubicBezTo>
                    <a:pt x="691519" y="1122875"/>
                    <a:pt x="533499" y="1121256"/>
                    <a:pt x="375479" y="1120113"/>
                  </a:cubicBezTo>
                  <a:cubicBezTo>
                    <a:pt x="317281" y="1119732"/>
                    <a:pt x="312995" y="1122113"/>
                    <a:pt x="312900" y="1180978"/>
                  </a:cubicBezTo>
                  <a:cubicBezTo>
                    <a:pt x="312710" y="1323472"/>
                    <a:pt x="312900" y="1466061"/>
                    <a:pt x="312900" y="1608555"/>
                  </a:cubicBezTo>
                  <a:lnTo>
                    <a:pt x="312900" y="1650656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543744C-A75B-C726-6A97-EB9BB3C04E50}"/>
                </a:ext>
              </a:extLst>
            </p:cNvPr>
            <p:cNvSpPr/>
            <p:nvPr/>
          </p:nvSpPr>
          <p:spPr>
            <a:xfrm>
              <a:off x="5443005" y="2615525"/>
              <a:ext cx="1254848" cy="832278"/>
            </a:xfrm>
            <a:custGeom>
              <a:avLst/>
              <a:gdLst>
                <a:gd name="connsiteX0" fmla="*/ 916074 w 1254848"/>
                <a:gd name="connsiteY0" fmla="*/ 412472 h 832278"/>
                <a:gd name="connsiteX1" fmla="*/ 916074 w 1254848"/>
                <a:gd name="connsiteY1" fmla="*/ 818904 h 832278"/>
                <a:gd name="connsiteX2" fmla="*/ 336764 w 1254848"/>
                <a:gd name="connsiteY2" fmla="*/ 818904 h 832278"/>
                <a:gd name="connsiteX3" fmla="*/ 336764 w 1254848"/>
                <a:gd name="connsiteY3" fmla="*/ 414187 h 832278"/>
                <a:gd name="connsiteX4" fmla="*/ 269041 w 1254848"/>
                <a:gd name="connsiteY4" fmla="*/ 587065 h 832278"/>
                <a:gd name="connsiteX5" fmla="*/ 247991 w 1254848"/>
                <a:gd name="connsiteY5" fmla="*/ 727464 h 832278"/>
                <a:gd name="connsiteX6" fmla="*/ 114355 w 1254848"/>
                <a:gd name="connsiteY6" fmla="*/ 831477 h 832278"/>
                <a:gd name="connsiteX7" fmla="*/ 626 w 1254848"/>
                <a:gd name="connsiteY7" fmla="*/ 698698 h 832278"/>
                <a:gd name="connsiteX8" fmla="*/ 156360 w 1254848"/>
                <a:gd name="connsiteY8" fmla="*/ 201208 h 832278"/>
                <a:gd name="connsiteX9" fmla="*/ 413821 w 1254848"/>
                <a:gd name="connsiteY9" fmla="*/ 32425 h 832278"/>
                <a:gd name="connsiteX10" fmla="*/ 862258 w 1254848"/>
                <a:gd name="connsiteY10" fmla="*/ 37663 h 832278"/>
                <a:gd name="connsiteX11" fmla="*/ 1216397 w 1254848"/>
                <a:gd name="connsiteY11" fmla="*/ 449715 h 832278"/>
                <a:gd name="connsiteX12" fmla="*/ 1252497 w 1254848"/>
                <a:gd name="connsiteY12" fmla="*/ 655931 h 832278"/>
                <a:gd name="connsiteX13" fmla="*/ 1250497 w 1254848"/>
                <a:gd name="connsiteY13" fmla="*/ 733751 h 832278"/>
                <a:gd name="connsiteX14" fmla="*/ 1146389 w 1254848"/>
                <a:gd name="connsiteY14" fmla="*/ 827095 h 832278"/>
                <a:gd name="connsiteX15" fmla="*/ 1019706 w 1254848"/>
                <a:gd name="connsiteY15" fmla="*/ 755468 h 832278"/>
                <a:gd name="connsiteX16" fmla="*/ 990655 w 1254848"/>
                <a:gd name="connsiteY16" fmla="*/ 628118 h 832278"/>
                <a:gd name="connsiteX17" fmla="*/ 947316 w 1254848"/>
                <a:gd name="connsiteY17" fmla="*/ 446286 h 832278"/>
                <a:gd name="connsiteX18" fmla="*/ 926361 w 1254848"/>
                <a:gd name="connsiteY18" fmla="*/ 410091 h 832278"/>
                <a:gd name="connsiteX19" fmla="*/ 916074 w 1254848"/>
                <a:gd name="connsiteY19" fmla="*/ 412377 h 832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54848" h="832278">
                  <a:moveTo>
                    <a:pt x="916074" y="412472"/>
                  </a:moveTo>
                  <a:lnTo>
                    <a:pt x="916074" y="818904"/>
                  </a:lnTo>
                  <a:lnTo>
                    <a:pt x="336764" y="818904"/>
                  </a:lnTo>
                  <a:lnTo>
                    <a:pt x="336764" y="414187"/>
                  </a:lnTo>
                  <a:cubicBezTo>
                    <a:pt x="289615" y="464669"/>
                    <a:pt x="275613" y="524296"/>
                    <a:pt x="269041" y="587065"/>
                  </a:cubicBezTo>
                  <a:cubicBezTo>
                    <a:pt x="264088" y="634119"/>
                    <a:pt x="258944" y="681649"/>
                    <a:pt x="247991" y="727464"/>
                  </a:cubicBezTo>
                  <a:cubicBezTo>
                    <a:pt x="231608" y="796330"/>
                    <a:pt x="173791" y="838716"/>
                    <a:pt x="114355" y="831477"/>
                  </a:cubicBezTo>
                  <a:cubicBezTo>
                    <a:pt x="48442" y="823381"/>
                    <a:pt x="-6517" y="768898"/>
                    <a:pt x="626" y="698698"/>
                  </a:cubicBezTo>
                  <a:cubicBezTo>
                    <a:pt x="18629" y="523153"/>
                    <a:pt x="38822" y="347321"/>
                    <a:pt x="156360" y="201208"/>
                  </a:cubicBezTo>
                  <a:cubicBezTo>
                    <a:pt x="224750" y="116245"/>
                    <a:pt x="311427" y="62809"/>
                    <a:pt x="413821" y="32425"/>
                  </a:cubicBezTo>
                  <a:cubicBezTo>
                    <a:pt x="563649" y="-12152"/>
                    <a:pt x="713954" y="-11105"/>
                    <a:pt x="862258" y="37663"/>
                  </a:cubicBezTo>
                  <a:cubicBezTo>
                    <a:pt x="1062378" y="103481"/>
                    <a:pt x="1166772" y="254643"/>
                    <a:pt x="1216397" y="449715"/>
                  </a:cubicBezTo>
                  <a:cubicBezTo>
                    <a:pt x="1233542" y="517152"/>
                    <a:pt x="1242496" y="586875"/>
                    <a:pt x="1252497" y="655931"/>
                  </a:cubicBezTo>
                  <a:cubicBezTo>
                    <a:pt x="1256117" y="681363"/>
                    <a:pt x="1255640" y="708605"/>
                    <a:pt x="1250497" y="733751"/>
                  </a:cubicBezTo>
                  <a:cubicBezTo>
                    <a:pt x="1239924" y="785662"/>
                    <a:pt x="1196681" y="822047"/>
                    <a:pt x="1146389" y="827095"/>
                  </a:cubicBezTo>
                  <a:cubicBezTo>
                    <a:pt x="1090382" y="832715"/>
                    <a:pt x="1040756" y="808807"/>
                    <a:pt x="1019706" y="755468"/>
                  </a:cubicBezTo>
                  <a:cubicBezTo>
                    <a:pt x="1003895" y="715367"/>
                    <a:pt x="998180" y="670981"/>
                    <a:pt x="990655" y="628118"/>
                  </a:cubicBezTo>
                  <a:cubicBezTo>
                    <a:pt x="979892" y="566587"/>
                    <a:pt x="980939" y="502388"/>
                    <a:pt x="947316" y="446286"/>
                  </a:cubicBezTo>
                  <a:cubicBezTo>
                    <a:pt x="940172" y="434284"/>
                    <a:pt x="933314" y="422188"/>
                    <a:pt x="926361" y="410091"/>
                  </a:cubicBezTo>
                  <a:cubicBezTo>
                    <a:pt x="922932" y="410853"/>
                    <a:pt x="919503" y="411615"/>
                    <a:pt x="916074" y="412377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4876C5C-71D3-4731-D1F9-F9FDEE58102D}"/>
                </a:ext>
              </a:extLst>
            </p:cNvPr>
            <p:cNvSpPr/>
            <p:nvPr/>
          </p:nvSpPr>
          <p:spPr>
            <a:xfrm>
              <a:off x="5432757" y="3570635"/>
              <a:ext cx="1276080" cy="1219699"/>
            </a:xfrm>
            <a:custGeom>
              <a:avLst/>
              <a:gdLst>
                <a:gd name="connsiteX0" fmla="*/ 523510 w 1276080"/>
                <a:gd name="connsiteY0" fmla="*/ 265653 h 1219699"/>
                <a:gd name="connsiteX1" fmla="*/ 479791 w 1276080"/>
                <a:gd name="connsiteY1" fmla="*/ 265653 h 1219699"/>
                <a:gd name="connsiteX2" fmla="*/ 41355 w 1276080"/>
                <a:gd name="connsiteY2" fmla="*/ 266415 h 1219699"/>
                <a:gd name="connsiteX3" fmla="*/ 112 w 1276080"/>
                <a:gd name="connsiteY3" fmla="*/ 223743 h 1219699"/>
                <a:gd name="connsiteX4" fmla="*/ 112 w 1276080"/>
                <a:gd name="connsiteY4" fmla="*/ 42101 h 1219699"/>
                <a:gd name="connsiteX5" fmla="*/ 42498 w 1276080"/>
                <a:gd name="connsiteY5" fmla="*/ 1 h 1219699"/>
                <a:gd name="connsiteX6" fmla="*/ 915845 w 1276080"/>
                <a:gd name="connsiteY6" fmla="*/ 668 h 1219699"/>
                <a:gd name="connsiteX7" fmla="*/ 1229503 w 1276080"/>
                <a:gd name="connsiteY7" fmla="*/ 668 h 1219699"/>
                <a:gd name="connsiteX8" fmla="*/ 1276081 w 1276080"/>
                <a:gd name="connsiteY8" fmla="*/ 48864 h 1219699"/>
                <a:gd name="connsiteX9" fmla="*/ 1276081 w 1276080"/>
                <a:gd name="connsiteY9" fmla="*/ 212789 h 1219699"/>
                <a:gd name="connsiteX10" fmla="*/ 1224265 w 1276080"/>
                <a:gd name="connsiteY10" fmla="*/ 266225 h 1219699"/>
                <a:gd name="connsiteX11" fmla="*/ 814309 w 1276080"/>
                <a:gd name="connsiteY11" fmla="*/ 266225 h 1219699"/>
                <a:gd name="connsiteX12" fmla="*/ 771351 w 1276080"/>
                <a:gd name="connsiteY12" fmla="*/ 266225 h 1219699"/>
                <a:gd name="connsiteX13" fmla="*/ 771351 w 1276080"/>
                <a:gd name="connsiteY13" fmla="*/ 311182 h 1219699"/>
                <a:gd name="connsiteX14" fmla="*/ 772113 w 1276080"/>
                <a:gd name="connsiteY14" fmla="*/ 1173481 h 1219699"/>
                <a:gd name="connsiteX15" fmla="*/ 725631 w 1276080"/>
                <a:gd name="connsiteY15" fmla="*/ 1219487 h 1219699"/>
                <a:gd name="connsiteX16" fmla="*/ 565325 w 1276080"/>
                <a:gd name="connsiteY16" fmla="*/ 1219487 h 1219699"/>
                <a:gd name="connsiteX17" fmla="*/ 523129 w 1276080"/>
                <a:gd name="connsiteY17" fmla="*/ 1175957 h 1219699"/>
                <a:gd name="connsiteX18" fmla="*/ 523606 w 1276080"/>
                <a:gd name="connsiteY18" fmla="*/ 313659 h 1219699"/>
                <a:gd name="connsiteX19" fmla="*/ 523606 w 1276080"/>
                <a:gd name="connsiteY19" fmla="*/ 265653 h 1219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76080" h="1219699">
                  <a:moveTo>
                    <a:pt x="523510" y="265653"/>
                  </a:moveTo>
                  <a:cubicBezTo>
                    <a:pt x="505413" y="265653"/>
                    <a:pt x="492649" y="265653"/>
                    <a:pt x="479791" y="265653"/>
                  </a:cubicBezTo>
                  <a:cubicBezTo>
                    <a:pt x="333677" y="265653"/>
                    <a:pt x="187468" y="264605"/>
                    <a:pt x="41355" y="266415"/>
                  </a:cubicBezTo>
                  <a:cubicBezTo>
                    <a:pt x="7636" y="266796"/>
                    <a:pt x="-1127" y="255842"/>
                    <a:pt x="112" y="223743"/>
                  </a:cubicBezTo>
                  <a:cubicBezTo>
                    <a:pt x="2398" y="163259"/>
                    <a:pt x="2493" y="102585"/>
                    <a:pt x="112" y="42101"/>
                  </a:cubicBezTo>
                  <a:cubicBezTo>
                    <a:pt x="-1222" y="8954"/>
                    <a:pt x="9637" y="-94"/>
                    <a:pt x="42498" y="1"/>
                  </a:cubicBezTo>
                  <a:cubicBezTo>
                    <a:pt x="333582" y="1239"/>
                    <a:pt x="624666" y="668"/>
                    <a:pt x="915845" y="668"/>
                  </a:cubicBezTo>
                  <a:cubicBezTo>
                    <a:pt x="1020430" y="668"/>
                    <a:pt x="1125014" y="668"/>
                    <a:pt x="1229503" y="668"/>
                  </a:cubicBezTo>
                  <a:cubicBezTo>
                    <a:pt x="1260488" y="668"/>
                    <a:pt x="1276014" y="16736"/>
                    <a:pt x="1276081" y="48864"/>
                  </a:cubicBezTo>
                  <a:cubicBezTo>
                    <a:pt x="1276081" y="103538"/>
                    <a:pt x="1276081" y="158116"/>
                    <a:pt x="1276081" y="212789"/>
                  </a:cubicBezTo>
                  <a:cubicBezTo>
                    <a:pt x="1276081" y="248413"/>
                    <a:pt x="1258812" y="266225"/>
                    <a:pt x="1224265" y="266225"/>
                  </a:cubicBezTo>
                  <a:cubicBezTo>
                    <a:pt x="1087581" y="266225"/>
                    <a:pt x="950993" y="266225"/>
                    <a:pt x="814309" y="266225"/>
                  </a:cubicBezTo>
                  <a:cubicBezTo>
                    <a:pt x="801450" y="266225"/>
                    <a:pt x="788686" y="266225"/>
                    <a:pt x="771351" y="266225"/>
                  </a:cubicBezTo>
                  <a:cubicBezTo>
                    <a:pt x="771351" y="283560"/>
                    <a:pt x="771351" y="297371"/>
                    <a:pt x="771351" y="311182"/>
                  </a:cubicBezTo>
                  <a:cubicBezTo>
                    <a:pt x="771351" y="598647"/>
                    <a:pt x="770779" y="886112"/>
                    <a:pt x="772113" y="1173481"/>
                  </a:cubicBezTo>
                  <a:cubicBezTo>
                    <a:pt x="772303" y="1209676"/>
                    <a:pt x="761731" y="1221487"/>
                    <a:pt x="725631" y="1219487"/>
                  </a:cubicBezTo>
                  <a:cubicBezTo>
                    <a:pt x="672291" y="1216629"/>
                    <a:pt x="618665" y="1216915"/>
                    <a:pt x="565325" y="1219487"/>
                  </a:cubicBezTo>
                  <a:cubicBezTo>
                    <a:pt x="531226" y="1221106"/>
                    <a:pt x="523034" y="1207580"/>
                    <a:pt x="523129" y="1175957"/>
                  </a:cubicBezTo>
                  <a:cubicBezTo>
                    <a:pt x="523987" y="888493"/>
                    <a:pt x="523606" y="601124"/>
                    <a:pt x="523606" y="313659"/>
                  </a:cubicBezTo>
                  <a:cubicBezTo>
                    <a:pt x="523606" y="299562"/>
                    <a:pt x="523606" y="285370"/>
                    <a:pt x="523606" y="265653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55A221E-590D-5B82-845B-939079978B34}"/>
                </a:ext>
              </a:extLst>
            </p:cNvPr>
            <p:cNvSpPr/>
            <p:nvPr/>
          </p:nvSpPr>
          <p:spPr>
            <a:xfrm>
              <a:off x="6953370" y="3499685"/>
              <a:ext cx="968906" cy="1412751"/>
            </a:xfrm>
            <a:custGeom>
              <a:avLst/>
              <a:gdLst>
                <a:gd name="connsiteX0" fmla="*/ 522421 w 968906"/>
                <a:gd name="connsiteY0" fmla="*/ 1039930 h 1412751"/>
                <a:gd name="connsiteX1" fmla="*/ 512324 w 968906"/>
                <a:gd name="connsiteY1" fmla="*/ 1096603 h 1412751"/>
                <a:gd name="connsiteX2" fmla="*/ 610718 w 968906"/>
                <a:gd name="connsiteY2" fmla="*/ 1118701 h 1412751"/>
                <a:gd name="connsiteX3" fmla="*/ 830078 w 968906"/>
                <a:gd name="connsiteY3" fmla="*/ 1238526 h 1412751"/>
                <a:gd name="connsiteX4" fmla="*/ 881609 w 968906"/>
                <a:gd name="connsiteY4" fmla="*/ 1305201 h 1412751"/>
                <a:gd name="connsiteX5" fmla="*/ 852367 w 968906"/>
                <a:gd name="connsiteY5" fmla="*/ 1399213 h 1412751"/>
                <a:gd name="connsiteX6" fmla="*/ 764070 w 968906"/>
                <a:gd name="connsiteY6" fmla="*/ 1393498 h 1412751"/>
                <a:gd name="connsiteX7" fmla="*/ 745401 w 968906"/>
                <a:gd name="connsiteY7" fmla="*/ 1297390 h 1412751"/>
                <a:gd name="connsiteX8" fmla="*/ 755878 w 968906"/>
                <a:gd name="connsiteY8" fmla="*/ 1282246 h 1412751"/>
                <a:gd name="connsiteX9" fmla="*/ 486702 w 968906"/>
                <a:gd name="connsiteY9" fmla="*/ 1181185 h 1412751"/>
                <a:gd name="connsiteX10" fmla="*/ 483273 w 968906"/>
                <a:gd name="connsiteY10" fmla="*/ 1239669 h 1412751"/>
                <a:gd name="connsiteX11" fmla="*/ 499942 w 968906"/>
                <a:gd name="connsiteY11" fmla="*/ 1272244 h 1412751"/>
                <a:gd name="connsiteX12" fmla="*/ 526612 w 968906"/>
                <a:gd name="connsiteY12" fmla="*/ 1369399 h 1412751"/>
                <a:gd name="connsiteX13" fmla="*/ 433362 w 968906"/>
                <a:gd name="connsiteY13" fmla="*/ 1408738 h 1412751"/>
                <a:gd name="connsiteX14" fmla="*/ 385642 w 968906"/>
                <a:gd name="connsiteY14" fmla="*/ 1316536 h 1412751"/>
                <a:gd name="connsiteX15" fmla="*/ 402120 w 968906"/>
                <a:gd name="connsiteY15" fmla="*/ 1286246 h 1412751"/>
                <a:gd name="connsiteX16" fmla="*/ 426504 w 968906"/>
                <a:gd name="connsiteY16" fmla="*/ 1181757 h 1412751"/>
                <a:gd name="connsiteX17" fmla="*/ 159423 w 968906"/>
                <a:gd name="connsiteY17" fmla="*/ 1268053 h 1412751"/>
                <a:gd name="connsiteX18" fmla="*/ 178283 w 968906"/>
                <a:gd name="connsiteY18" fmla="*/ 1340253 h 1412751"/>
                <a:gd name="connsiteX19" fmla="*/ 121799 w 968906"/>
                <a:gd name="connsiteY19" fmla="*/ 1409976 h 1412751"/>
                <a:gd name="connsiteX20" fmla="*/ 41980 w 968906"/>
                <a:gd name="connsiteY20" fmla="*/ 1376448 h 1412751"/>
                <a:gd name="connsiteX21" fmla="*/ 41980 w 968906"/>
                <a:gd name="connsiteY21" fmla="*/ 1290056 h 1412751"/>
                <a:gd name="connsiteX22" fmla="*/ 357924 w 968906"/>
                <a:gd name="connsiteY22" fmla="*/ 1104128 h 1412751"/>
                <a:gd name="connsiteX23" fmla="*/ 403072 w 968906"/>
                <a:gd name="connsiteY23" fmla="*/ 1096222 h 1412751"/>
                <a:gd name="connsiteX24" fmla="*/ 348494 w 968906"/>
                <a:gd name="connsiteY24" fmla="*/ 1039930 h 1412751"/>
                <a:gd name="connsiteX25" fmla="*/ 38360 w 968906"/>
                <a:gd name="connsiteY25" fmla="*/ 1040501 h 1412751"/>
                <a:gd name="connsiteX26" fmla="*/ 927 w 968906"/>
                <a:gd name="connsiteY26" fmla="*/ 1001448 h 1412751"/>
                <a:gd name="connsiteX27" fmla="*/ 17596 w 968906"/>
                <a:gd name="connsiteY27" fmla="*/ 899912 h 1412751"/>
                <a:gd name="connsiteX28" fmla="*/ 97034 w 968906"/>
                <a:gd name="connsiteY28" fmla="*/ 841143 h 1412751"/>
                <a:gd name="connsiteX29" fmla="*/ 738734 w 968906"/>
                <a:gd name="connsiteY29" fmla="*/ 841143 h 1412751"/>
                <a:gd name="connsiteX30" fmla="*/ 783787 w 968906"/>
                <a:gd name="connsiteY30" fmla="*/ 841143 h 1412751"/>
                <a:gd name="connsiteX31" fmla="*/ 783787 w 968906"/>
                <a:gd name="connsiteY31" fmla="*/ 795137 h 1412751"/>
                <a:gd name="connsiteX32" fmla="*/ 783882 w 968906"/>
                <a:gd name="connsiteY32" fmla="*/ 96573 h 1412751"/>
                <a:gd name="connsiteX33" fmla="*/ 892372 w 968906"/>
                <a:gd name="connsiteY33" fmla="*/ 1133 h 1412751"/>
                <a:gd name="connsiteX34" fmla="*/ 965714 w 968906"/>
                <a:gd name="connsiteY34" fmla="*/ 101050 h 1412751"/>
                <a:gd name="connsiteX35" fmla="*/ 944569 w 968906"/>
                <a:gd name="connsiteY35" fmla="*/ 562060 h 1412751"/>
                <a:gd name="connsiteX36" fmla="*/ 968572 w 968906"/>
                <a:gd name="connsiteY36" fmla="*/ 953062 h 1412751"/>
                <a:gd name="connsiteX37" fmla="*/ 882180 w 968906"/>
                <a:gd name="connsiteY37" fmla="*/ 1039834 h 1412751"/>
                <a:gd name="connsiteX38" fmla="*/ 522326 w 968906"/>
                <a:gd name="connsiteY38" fmla="*/ 1039834 h 1412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68906" h="1412751">
                  <a:moveTo>
                    <a:pt x="522421" y="1039930"/>
                  </a:moveTo>
                  <a:cubicBezTo>
                    <a:pt x="518801" y="1060218"/>
                    <a:pt x="515753" y="1077363"/>
                    <a:pt x="512324" y="1096603"/>
                  </a:cubicBezTo>
                  <a:cubicBezTo>
                    <a:pt x="546710" y="1104223"/>
                    <a:pt x="578999" y="1110319"/>
                    <a:pt x="610718" y="1118701"/>
                  </a:cubicBezTo>
                  <a:cubicBezTo>
                    <a:pt x="693585" y="1140514"/>
                    <a:pt x="768070" y="1179090"/>
                    <a:pt x="830078" y="1238526"/>
                  </a:cubicBezTo>
                  <a:cubicBezTo>
                    <a:pt x="850176" y="1257766"/>
                    <a:pt x="868274" y="1280817"/>
                    <a:pt x="881609" y="1305201"/>
                  </a:cubicBezTo>
                  <a:cubicBezTo>
                    <a:pt x="898468" y="1336157"/>
                    <a:pt x="883323" y="1377305"/>
                    <a:pt x="852367" y="1399213"/>
                  </a:cubicBezTo>
                  <a:cubicBezTo>
                    <a:pt x="824649" y="1418834"/>
                    <a:pt x="789787" y="1416548"/>
                    <a:pt x="764070" y="1393498"/>
                  </a:cubicBezTo>
                  <a:cubicBezTo>
                    <a:pt x="733685" y="1366256"/>
                    <a:pt x="726732" y="1331109"/>
                    <a:pt x="745401" y="1297390"/>
                  </a:cubicBezTo>
                  <a:cubicBezTo>
                    <a:pt x="748068" y="1292628"/>
                    <a:pt x="751592" y="1288341"/>
                    <a:pt x="755878" y="1282246"/>
                  </a:cubicBezTo>
                  <a:cubicBezTo>
                    <a:pt x="676154" y="1219190"/>
                    <a:pt x="587667" y="1188139"/>
                    <a:pt x="486702" y="1181185"/>
                  </a:cubicBezTo>
                  <a:cubicBezTo>
                    <a:pt x="485178" y="1202521"/>
                    <a:pt x="481463" y="1221381"/>
                    <a:pt x="483273" y="1239669"/>
                  </a:cubicBezTo>
                  <a:cubicBezTo>
                    <a:pt x="484416" y="1251194"/>
                    <a:pt x="490988" y="1265291"/>
                    <a:pt x="499942" y="1272244"/>
                  </a:cubicBezTo>
                  <a:cubicBezTo>
                    <a:pt x="532994" y="1298057"/>
                    <a:pt x="544233" y="1334633"/>
                    <a:pt x="526612" y="1369399"/>
                  </a:cubicBezTo>
                  <a:cubicBezTo>
                    <a:pt x="508991" y="1403975"/>
                    <a:pt x="468414" y="1421120"/>
                    <a:pt x="433362" y="1408738"/>
                  </a:cubicBezTo>
                  <a:cubicBezTo>
                    <a:pt x="396881" y="1395879"/>
                    <a:pt x="375355" y="1355588"/>
                    <a:pt x="385642" y="1316536"/>
                  </a:cubicBezTo>
                  <a:cubicBezTo>
                    <a:pt x="388499" y="1305487"/>
                    <a:pt x="393547" y="1290532"/>
                    <a:pt x="402120" y="1286246"/>
                  </a:cubicBezTo>
                  <a:cubicBezTo>
                    <a:pt x="450697" y="1261672"/>
                    <a:pt x="434314" y="1222905"/>
                    <a:pt x="426504" y="1181757"/>
                  </a:cubicBezTo>
                  <a:cubicBezTo>
                    <a:pt x="326492" y="1180995"/>
                    <a:pt x="237814" y="1214142"/>
                    <a:pt x="159423" y="1268053"/>
                  </a:cubicBezTo>
                  <a:cubicBezTo>
                    <a:pt x="166662" y="1294438"/>
                    <a:pt x="176854" y="1317107"/>
                    <a:pt x="178283" y="1340253"/>
                  </a:cubicBezTo>
                  <a:cubicBezTo>
                    <a:pt x="180187" y="1370733"/>
                    <a:pt x="151136" y="1403308"/>
                    <a:pt x="121799" y="1409976"/>
                  </a:cubicBezTo>
                  <a:cubicBezTo>
                    <a:pt x="87509" y="1417881"/>
                    <a:pt x="60935" y="1404547"/>
                    <a:pt x="41980" y="1376448"/>
                  </a:cubicBezTo>
                  <a:cubicBezTo>
                    <a:pt x="22835" y="1348063"/>
                    <a:pt x="26073" y="1320822"/>
                    <a:pt x="41980" y="1290056"/>
                  </a:cubicBezTo>
                  <a:cubicBezTo>
                    <a:pt x="108655" y="1161278"/>
                    <a:pt x="232289" y="1131465"/>
                    <a:pt x="357924" y="1104128"/>
                  </a:cubicBezTo>
                  <a:cubicBezTo>
                    <a:pt x="372878" y="1100889"/>
                    <a:pt x="388118" y="1098794"/>
                    <a:pt x="403072" y="1096222"/>
                  </a:cubicBezTo>
                  <a:cubicBezTo>
                    <a:pt x="400977" y="1058694"/>
                    <a:pt x="382784" y="1039930"/>
                    <a:pt x="348494" y="1039930"/>
                  </a:cubicBezTo>
                  <a:cubicBezTo>
                    <a:pt x="245148" y="1039930"/>
                    <a:pt x="141707" y="1038977"/>
                    <a:pt x="38360" y="1040501"/>
                  </a:cubicBezTo>
                  <a:cubicBezTo>
                    <a:pt x="8071" y="1040977"/>
                    <a:pt x="-3550" y="1030500"/>
                    <a:pt x="927" y="1001448"/>
                  </a:cubicBezTo>
                  <a:cubicBezTo>
                    <a:pt x="6070" y="967539"/>
                    <a:pt x="8642" y="932868"/>
                    <a:pt x="17596" y="899912"/>
                  </a:cubicBezTo>
                  <a:cubicBezTo>
                    <a:pt x="30359" y="852573"/>
                    <a:pt x="48552" y="841143"/>
                    <a:pt x="97034" y="841143"/>
                  </a:cubicBezTo>
                  <a:cubicBezTo>
                    <a:pt x="310966" y="841143"/>
                    <a:pt x="524897" y="841143"/>
                    <a:pt x="738734" y="841143"/>
                  </a:cubicBezTo>
                  <a:lnTo>
                    <a:pt x="783787" y="841143"/>
                  </a:lnTo>
                  <a:cubicBezTo>
                    <a:pt x="783787" y="823045"/>
                    <a:pt x="783787" y="809139"/>
                    <a:pt x="783787" y="795137"/>
                  </a:cubicBezTo>
                  <a:cubicBezTo>
                    <a:pt x="783787" y="562251"/>
                    <a:pt x="783596" y="329460"/>
                    <a:pt x="783882" y="96573"/>
                  </a:cubicBezTo>
                  <a:cubicBezTo>
                    <a:pt x="783882" y="32470"/>
                    <a:pt x="828840" y="-7344"/>
                    <a:pt x="892372" y="1133"/>
                  </a:cubicBezTo>
                  <a:cubicBezTo>
                    <a:pt x="941426" y="7610"/>
                    <a:pt x="980573" y="32470"/>
                    <a:pt x="965714" y="101050"/>
                  </a:cubicBezTo>
                  <a:cubicBezTo>
                    <a:pt x="932853" y="253069"/>
                    <a:pt x="934853" y="407565"/>
                    <a:pt x="944569" y="562060"/>
                  </a:cubicBezTo>
                  <a:cubicBezTo>
                    <a:pt x="952760" y="692362"/>
                    <a:pt x="962095" y="822664"/>
                    <a:pt x="968572" y="953062"/>
                  </a:cubicBezTo>
                  <a:cubicBezTo>
                    <a:pt x="971525" y="1013164"/>
                    <a:pt x="942664" y="1039739"/>
                    <a:pt x="882180" y="1039834"/>
                  </a:cubicBezTo>
                  <a:cubicBezTo>
                    <a:pt x="763403" y="1040025"/>
                    <a:pt x="644627" y="1039834"/>
                    <a:pt x="522326" y="1039834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FC549A18-6483-5F95-E58C-1C84228088E3}"/>
                </a:ext>
              </a:extLst>
            </p:cNvPr>
            <p:cNvSpPr/>
            <p:nvPr/>
          </p:nvSpPr>
          <p:spPr>
            <a:xfrm>
              <a:off x="6990807" y="2465094"/>
              <a:ext cx="625343" cy="622970"/>
            </a:xfrm>
            <a:custGeom>
              <a:avLst/>
              <a:gdLst>
                <a:gd name="connsiteX0" fmla="*/ 309152 w 625343"/>
                <a:gd name="connsiteY0" fmla="*/ 622911 h 622970"/>
                <a:gd name="connsiteX1" fmla="*/ 66 w 625343"/>
                <a:gd name="connsiteY1" fmla="*/ 307252 h 622970"/>
                <a:gd name="connsiteX2" fmla="*/ 324106 w 625343"/>
                <a:gd name="connsiteY2" fmla="*/ 71 h 622970"/>
                <a:gd name="connsiteX3" fmla="*/ 625287 w 625343"/>
                <a:gd name="connsiteY3" fmla="*/ 322207 h 622970"/>
                <a:gd name="connsiteX4" fmla="*/ 309152 w 625343"/>
                <a:gd name="connsiteY4" fmla="*/ 622911 h 622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343" h="622970">
                  <a:moveTo>
                    <a:pt x="309152" y="622911"/>
                  </a:moveTo>
                  <a:cubicBezTo>
                    <a:pt x="135416" y="619482"/>
                    <a:pt x="-3459" y="477560"/>
                    <a:pt x="66" y="307252"/>
                  </a:cubicBezTo>
                  <a:cubicBezTo>
                    <a:pt x="3780" y="131135"/>
                    <a:pt x="145893" y="-3548"/>
                    <a:pt x="324106" y="71"/>
                  </a:cubicBezTo>
                  <a:cubicBezTo>
                    <a:pt x="494603" y="3596"/>
                    <a:pt x="628525" y="146756"/>
                    <a:pt x="625287" y="322207"/>
                  </a:cubicBezTo>
                  <a:cubicBezTo>
                    <a:pt x="622238" y="488418"/>
                    <a:pt x="477363" y="626245"/>
                    <a:pt x="309152" y="622911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2E1FA98-0274-CF33-A53D-6AA1F967BF47}"/>
                </a:ext>
              </a:extLst>
            </p:cNvPr>
            <p:cNvSpPr/>
            <p:nvPr/>
          </p:nvSpPr>
          <p:spPr>
            <a:xfrm>
              <a:off x="4564184" y="2464969"/>
              <a:ext cx="623441" cy="623039"/>
            </a:xfrm>
            <a:custGeom>
              <a:avLst/>
              <a:gdLst>
                <a:gd name="connsiteX0" fmla="*/ 312615 w 623441"/>
                <a:gd name="connsiteY0" fmla="*/ 623035 h 623039"/>
                <a:gd name="connsiteX1" fmla="*/ 5 w 623441"/>
                <a:gd name="connsiteY1" fmla="*/ 315187 h 623039"/>
                <a:gd name="connsiteX2" fmla="*/ 308329 w 623441"/>
                <a:gd name="connsiteY2" fmla="*/ 5 h 623039"/>
                <a:gd name="connsiteX3" fmla="*/ 623416 w 623441"/>
                <a:gd name="connsiteY3" fmla="*/ 309091 h 623039"/>
                <a:gd name="connsiteX4" fmla="*/ 312520 w 623441"/>
                <a:gd name="connsiteY4" fmla="*/ 622940 h 623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3441" h="623039">
                  <a:moveTo>
                    <a:pt x="312615" y="623035"/>
                  </a:moveTo>
                  <a:cubicBezTo>
                    <a:pt x="140784" y="623893"/>
                    <a:pt x="957" y="486256"/>
                    <a:pt x="5" y="315187"/>
                  </a:cubicBezTo>
                  <a:cubicBezTo>
                    <a:pt x="-948" y="140022"/>
                    <a:pt x="135069" y="957"/>
                    <a:pt x="308329" y="5"/>
                  </a:cubicBezTo>
                  <a:cubicBezTo>
                    <a:pt x="482827" y="-948"/>
                    <a:pt x="621226" y="134879"/>
                    <a:pt x="623416" y="309091"/>
                  </a:cubicBezTo>
                  <a:cubicBezTo>
                    <a:pt x="625607" y="481017"/>
                    <a:pt x="485970" y="621987"/>
                    <a:pt x="312520" y="62294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7F7CEB31-EB65-1D43-D36F-1952B470AE13}"/>
                </a:ext>
              </a:extLst>
            </p:cNvPr>
            <p:cNvSpPr/>
            <p:nvPr/>
          </p:nvSpPr>
          <p:spPr>
            <a:xfrm>
              <a:off x="5771100" y="1943098"/>
              <a:ext cx="594742" cy="593028"/>
            </a:xfrm>
            <a:custGeom>
              <a:avLst/>
              <a:gdLst>
                <a:gd name="connsiteX0" fmla="*/ 298038 w 594742"/>
                <a:gd name="connsiteY0" fmla="*/ 1 h 593028"/>
                <a:gd name="connsiteX1" fmla="*/ 594742 w 594742"/>
                <a:gd name="connsiteY1" fmla="*/ 296800 h 593028"/>
                <a:gd name="connsiteX2" fmla="*/ 296705 w 594742"/>
                <a:gd name="connsiteY2" fmla="*/ 593028 h 593028"/>
                <a:gd name="connsiteX3" fmla="*/ 1 w 594742"/>
                <a:gd name="connsiteY3" fmla="*/ 295467 h 593028"/>
                <a:gd name="connsiteX4" fmla="*/ 298038 w 594742"/>
                <a:gd name="connsiteY4" fmla="*/ 1 h 593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4742" h="593028">
                  <a:moveTo>
                    <a:pt x="298038" y="1"/>
                  </a:moveTo>
                  <a:cubicBezTo>
                    <a:pt x="462249" y="573"/>
                    <a:pt x="595028" y="133351"/>
                    <a:pt x="594742" y="296800"/>
                  </a:cubicBezTo>
                  <a:cubicBezTo>
                    <a:pt x="594551" y="459202"/>
                    <a:pt x="459487" y="593409"/>
                    <a:pt x="296705" y="593028"/>
                  </a:cubicBezTo>
                  <a:cubicBezTo>
                    <a:pt x="133922" y="592647"/>
                    <a:pt x="-380" y="457963"/>
                    <a:pt x="1" y="295467"/>
                  </a:cubicBezTo>
                  <a:cubicBezTo>
                    <a:pt x="287" y="132304"/>
                    <a:pt x="134303" y="-475"/>
                    <a:pt x="298038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7B1D52F-A04A-D1B8-17A3-16B83B1EF3CA}"/>
              </a:ext>
            </a:extLst>
          </p:cNvPr>
          <p:cNvGrpSpPr/>
          <p:nvPr/>
        </p:nvGrpSpPr>
        <p:grpSpPr>
          <a:xfrm>
            <a:off x="5854569" y="2983533"/>
            <a:ext cx="478796" cy="467176"/>
            <a:chOff x="4267200" y="1643042"/>
            <a:chExt cx="3657695" cy="3568941"/>
          </a:xfrm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9A35E87F-A708-6C73-2CDD-552652A1FDA2}"/>
                </a:ext>
              </a:extLst>
            </p:cNvPr>
            <p:cNvSpPr/>
            <p:nvPr/>
          </p:nvSpPr>
          <p:spPr>
            <a:xfrm>
              <a:off x="4267200" y="1643042"/>
              <a:ext cx="3565768" cy="3568941"/>
            </a:xfrm>
            <a:custGeom>
              <a:avLst/>
              <a:gdLst>
                <a:gd name="connsiteX0" fmla="*/ 0 w 3565768"/>
                <a:gd name="connsiteY0" fmla="*/ 1658132 h 3568941"/>
                <a:gd name="connsiteX1" fmla="*/ 28194 w 3565768"/>
                <a:gd name="connsiteY1" fmla="*/ 1472585 h 3568941"/>
                <a:gd name="connsiteX2" fmla="*/ 1255586 w 3565768"/>
                <a:gd name="connsiteY2" fmla="*/ 87745 h 3568941"/>
                <a:gd name="connsiteX3" fmla="*/ 2712053 w 3565768"/>
                <a:gd name="connsiteY3" fmla="*/ 266720 h 3568941"/>
                <a:gd name="connsiteX4" fmla="*/ 2723388 w 3565768"/>
                <a:gd name="connsiteY4" fmla="*/ 332252 h 3568941"/>
                <a:gd name="connsiteX5" fmla="*/ 2625090 w 3565768"/>
                <a:gd name="connsiteY5" fmla="*/ 459029 h 3568941"/>
                <a:gd name="connsiteX6" fmla="*/ 2575084 w 3565768"/>
                <a:gd name="connsiteY6" fmla="*/ 468554 h 3568941"/>
                <a:gd name="connsiteX7" fmla="*/ 2005679 w 3565768"/>
                <a:gd name="connsiteY7" fmla="*/ 265577 h 3568941"/>
                <a:gd name="connsiteX8" fmla="*/ 882206 w 3565768"/>
                <a:gd name="connsiteY8" fmla="*/ 540182 h 3568941"/>
                <a:gd name="connsiteX9" fmla="*/ 258509 w 3565768"/>
                <a:gd name="connsiteY9" fmla="*/ 1567835 h 3568941"/>
                <a:gd name="connsiteX10" fmla="*/ 1473613 w 3565768"/>
                <a:gd name="connsiteY10" fmla="*/ 3292431 h 3568941"/>
                <a:gd name="connsiteX11" fmla="*/ 3288697 w 3565768"/>
                <a:gd name="connsiteY11" fmla="*/ 2104378 h 3568941"/>
                <a:gd name="connsiteX12" fmla="*/ 3159919 w 3565768"/>
                <a:gd name="connsiteY12" fmla="*/ 1100252 h 3568941"/>
                <a:gd name="connsiteX13" fmla="*/ 3175730 w 3565768"/>
                <a:gd name="connsiteY13" fmla="*/ 1033006 h 3568941"/>
                <a:gd name="connsiteX14" fmla="*/ 3301651 w 3565768"/>
                <a:gd name="connsiteY14" fmla="*/ 933660 h 3568941"/>
                <a:gd name="connsiteX15" fmla="*/ 3355181 w 3565768"/>
                <a:gd name="connsiteY15" fmla="*/ 945281 h 3568941"/>
                <a:gd name="connsiteX16" fmla="*/ 3548729 w 3565768"/>
                <a:gd name="connsiteY16" fmla="*/ 1544308 h 3568941"/>
                <a:gd name="connsiteX17" fmla="*/ 3338894 w 3565768"/>
                <a:gd name="connsiteY17" fmla="*/ 2653589 h 3568941"/>
                <a:gd name="connsiteX18" fmla="*/ 2084927 w 3565768"/>
                <a:gd name="connsiteY18" fmla="*/ 3540653 h 3568941"/>
                <a:gd name="connsiteX19" fmla="*/ 1901190 w 3565768"/>
                <a:gd name="connsiteY19" fmla="*/ 3562846 h 3568941"/>
                <a:gd name="connsiteX20" fmla="*/ 1877568 w 3565768"/>
                <a:gd name="connsiteY20" fmla="*/ 3568942 h 3568941"/>
                <a:gd name="connsiteX21" fmla="*/ 1691926 w 3565768"/>
                <a:gd name="connsiteY21" fmla="*/ 3568942 h 3568941"/>
                <a:gd name="connsiteX22" fmla="*/ 1657445 w 3565768"/>
                <a:gd name="connsiteY22" fmla="*/ 3562274 h 3568941"/>
                <a:gd name="connsiteX23" fmla="*/ 1249585 w 3565768"/>
                <a:gd name="connsiteY23" fmla="*/ 3485503 h 3568941"/>
                <a:gd name="connsiteX24" fmla="*/ 28099 w 3565768"/>
                <a:gd name="connsiteY24" fmla="*/ 2100187 h 3568941"/>
                <a:gd name="connsiteX25" fmla="*/ 0 w 3565768"/>
                <a:gd name="connsiteY25" fmla="*/ 1914830 h 3568941"/>
                <a:gd name="connsiteX26" fmla="*/ 0 w 3565768"/>
                <a:gd name="connsiteY26" fmla="*/ 1658132 h 3568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565768" h="3568941">
                  <a:moveTo>
                    <a:pt x="0" y="1658132"/>
                  </a:moveTo>
                  <a:cubicBezTo>
                    <a:pt x="9239" y="1596219"/>
                    <a:pt x="15526" y="1533735"/>
                    <a:pt x="28194" y="1472585"/>
                  </a:cubicBezTo>
                  <a:cubicBezTo>
                    <a:pt x="172688" y="777260"/>
                    <a:pt x="581216" y="307106"/>
                    <a:pt x="1255586" y="87745"/>
                  </a:cubicBezTo>
                  <a:cubicBezTo>
                    <a:pt x="1762316" y="-77133"/>
                    <a:pt x="2252758" y="-5315"/>
                    <a:pt x="2712053" y="266720"/>
                  </a:cubicBezTo>
                  <a:cubicBezTo>
                    <a:pt x="2754821" y="292056"/>
                    <a:pt x="2754345" y="292628"/>
                    <a:pt x="2723388" y="332252"/>
                  </a:cubicBezTo>
                  <a:cubicBezTo>
                    <a:pt x="2690432" y="374352"/>
                    <a:pt x="2656904" y="416072"/>
                    <a:pt x="2625090" y="459029"/>
                  </a:cubicBezTo>
                  <a:cubicBezTo>
                    <a:pt x="2610231" y="479032"/>
                    <a:pt x="2597849" y="482270"/>
                    <a:pt x="2575084" y="468554"/>
                  </a:cubicBezTo>
                  <a:cubicBezTo>
                    <a:pt x="2399157" y="362541"/>
                    <a:pt x="2209610" y="293580"/>
                    <a:pt x="2005679" y="265577"/>
                  </a:cubicBezTo>
                  <a:cubicBezTo>
                    <a:pt x="1594961" y="209284"/>
                    <a:pt x="1217867" y="297295"/>
                    <a:pt x="882206" y="540182"/>
                  </a:cubicBezTo>
                  <a:cubicBezTo>
                    <a:pt x="531114" y="794119"/>
                    <a:pt x="322421" y="1139686"/>
                    <a:pt x="258509" y="1567835"/>
                  </a:cubicBezTo>
                  <a:cubicBezTo>
                    <a:pt x="138779" y="2370030"/>
                    <a:pt x="675799" y="3129649"/>
                    <a:pt x="1473613" y="3292431"/>
                  </a:cubicBezTo>
                  <a:cubicBezTo>
                    <a:pt x="2303717" y="3461690"/>
                    <a:pt x="3112961" y="2933910"/>
                    <a:pt x="3288697" y="2104378"/>
                  </a:cubicBezTo>
                  <a:cubicBezTo>
                    <a:pt x="3362420" y="1756239"/>
                    <a:pt x="3318605" y="1419816"/>
                    <a:pt x="3159919" y="1100252"/>
                  </a:cubicBezTo>
                  <a:cubicBezTo>
                    <a:pt x="3144488" y="1069106"/>
                    <a:pt x="3147727" y="1052723"/>
                    <a:pt x="3175730" y="1033006"/>
                  </a:cubicBezTo>
                  <a:cubicBezTo>
                    <a:pt x="3219450" y="1002240"/>
                    <a:pt x="3260979" y="968236"/>
                    <a:pt x="3301651" y="933660"/>
                  </a:cubicBezTo>
                  <a:cubicBezTo>
                    <a:pt x="3326987" y="912134"/>
                    <a:pt x="3340227" y="916896"/>
                    <a:pt x="3355181" y="945281"/>
                  </a:cubicBezTo>
                  <a:cubicBezTo>
                    <a:pt x="3454527" y="1133876"/>
                    <a:pt x="3520916" y="1332758"/>
                    <a:pt x="3548729" y="1544308"/>
                  </a:cubicBezTo>
                  <a:cubicBezTo>
                    <a:pt x="3600355" y="1937119"/>
                    <a:pt x="3535871" y="2309832"/>
                    <a:pt x="3338894" y="2653589"/>
                  </a:cubicBezTo>
                  <a:cubicBezTo>
                    <a:pt x="3059430" y="3141460"/>
                    <a:pt x="2639663" y="3438259"/>
                    <a:pt x="2084927" y="3540653"/>
                  </a:cubicBezTo>
                  <a:cubicBezTo>
                    <a:pt x="2024348" y="3551797"/>
                    <a:pt x="1962436" y="3555416"/>
                    <a:pt x="1901190" y="3562846"/>
                  </a:cubicBezTo>
                  <a:cubicBezTo>
                    <a:pt x="1893189" y="3563798"/>
                    <a:pt x="1885474" y="3566846"/>
                    <a:pt x="1877568" y="3568942"/>
                  </a:cubicBezTo>
                  <a:lnTo>
                    <a:pt x="1691926" y="3568942"/>
                  </a:lnTo>
                  <a:cubicBezTo>
                    <a:pt x="1680401" y="3566656"/>
                    <a:pt x="1669066" y="3562941"/>
                    <a:pt x="1657445" y="3562274"/>
                  </a:cubicBezTo>
                  <a:cubicBezTo>
                    <a:pt x="1518190" y="3554178"/>
                    <a:pt x="1381125" y="3530937"/>
                    <a:pt x="1249585" y="3485503"/>
                  </a:cubicBezTo>
                  <a:cubicBezTo>
                    <a:pt x="581025" y="3254236"/>
                    <a:pt x="172212" y="2793035"/>
                    <a:pt x="28099" y="2100187"/>
                  </a:cubicBezTo>
                  <a:cubicBezTo>
                    <a:pt x="15431" y="2039036"/>
                    <a:pt x="9239" y="1976648"/>
                    <a:pt x="0" y="1914830"/>
                  </a:cubicBezTo>
                  <a:cubicBezTo>
                    <a:pt x="0" y="1829200"/>
                    <a:pt x="0" y="1743666"/>
                    <a:pt x="0" y="1658132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FFD98B32-BA63-700A-0F5D-F41DCEAD4DEB}"/>
                </a:ext>
              </a:extLst>
            </p:cNvPr>
            <p:cNvSpPr/>
            <p:nvPr/>
          </p:nvSpPr>
          <p:spPr>
            <a:xfrm>
              <a:off x="4865084" y="2251430"/>
              <a:ext cx="2363752" cy="2355892"/>
            </a:xfrm>
            <a:custGeom>
              <a:avLst/>
              <a:gdLst>
                <a:gd name="connsiteX0" fmla="*/ 0 w 2363752"/>
                <a:gd name="connsiteY0" fmla="*/ 1178712 h 2355892"/>
                <a:gd name="connsiteX1" fmla="*/ 980123 w 2363752"/>
                <a:gd name="connsiteY1" fmla="*/ 18186 h 2355892"/>
                <a:gd name="connsiteX2" fmla="*/ 1740122 w 2363752"/>
                <a:gd name="connsiteY2" fmla="*/ 139059 h 2355892"/>
                <a:gd name="connsiteX3" fmla="*/ 1752790 w 2363752"/>
                <a:gd name="connsiteY3" fmla="*/ 201828 h 2355892"/>
                <a:gd name="connsiteX4" fmla="*/ 1656779 w 2363752"/>
                <a:gd name="connsiteY4" fmla="*/ 325844 h 2355892"/>
                <a:gd name="connsiteX5" fmla="*/ 1597819 w 2363752"/>
                <a:gd name="connsiteY5" fmla="*/ 340417 h 2355892"/>
                <a:gd name="connsiteX6" fmla="*/ 276701 w 2363752"/>
                <a:gd name="connsiteY6" fmla="*/ 954018 h 2355892"/>
                <a:gd name="connsiteX7" fmla="*/ 1032510 w 2363752"/>
                <a:gd name="connsiteY7" fmla="*/ 2099209 h 2355892"/>
                <a:gd name="connsiteX8" fmla="*/ 2106644 w 2363752"/>
                <a:gd name="connsiteY8" fmla="*/ 1338637 h 2355892"/>
                <a:gd name="connsiteX9" fmla="*/ 2067973 w 2363752"/>
                <a:gd name="connsiteY9" fmla="*/ 872007 h 2355892"/>
                <a:gd name="connsiteX10" fmla="*/ 2083594 w 2363752"/>
                <a:gd name="connsiteY10" fmla="*/ 814953 h 2355892"/>
                <a:gd name="connsiteX11" fmla="*/ 2218277 w 2363752"/>
                <a:gd name="connsiteY11" fmla="*/ 709416 h 2355892"/>
                <a:gd name="connsiteX12" fmla="*/ 2271903 w 2363752"/>
                <a:gd name="connsiteY12" fmla="*/ 722465 h 2355892"/>
                <a:gd name="connsiteX13" fmla="*/ 2358581 w 2363752"/>
                <a:gd name="connsiteY13" fmla="*/ 1279392 h 2355892"/>
                <a:gd name="connsiteX14" fmla="*/ 1878235 w 2363752"/>
                <a:gd name="connsiteY14" fmla="*/ 2129688 h 2355892"/>
                <a:gd name="connsiteX15" fmla="*/ 30861 w 2363752"/>
                <a:gd name="connsiteY15" fmla="*/ 1414742 h 2355892"/>
                <a:gd name="connsiteX16" fmla="*/ 95 w 2363752"/>
                <a:gd name="connsiteY16" fmla="*/ 1178712 h 2355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363752" h="2355892">
                  <a:moveTo>
                    <a:pt x="0" y="1178712"/>
                  </a:moveTo>
                  <a:cubicBezTo>
                    <a:pt x="6191" y="606641"/>
                    <a:pt x="418243" y="114579"/>
                    <a:pt x="980123" y="18186"/>
                  </a:cubicBezTo>
                  <a:cubicBezTo>
                    <a:pt x="1246251" y="-27438"/>
                    <a:pt x="1500473" y="12757"/>
                    <a:pt x="1740122" y="139059"/>
                  </a:cubicBezTo>
                  <a:cubicBezTo>
                    <a:pt x="1781270" y="160776"/>
                    <a:pt x="1781842" y="164586"/>
                    <a:pt x="1752790" y="201828"/>
                  </a:cubicBezTo>
                  <a:cubicBezTo>
                    <a:pt x="1720596" y="243072"/>
                    <a:pt x="1687544" y="283553"/>
                    <a:pt x="1656779" y="325844"/>
                  </a:cubicBezTo>
                  <a:cubicBezTo>
                    <a:pt x="1640015" y="348894"/>
                    <a:pt x="1625536" y="353752"/>
                    <a:pt x="1597819" y="340417"/>
                  </a:cubicBezTo>
                  <a:cubicBezTo>
                    <a:pt x="1056418" y="78575"/>
                    <a:pt x="424815" y="372421"/>
                    <a:pt x="276701" y="954018"/>
                  </a:cubicBezTo>
                  <a:cubicBezTo>
                    <a:pt x="142970" y="1478940"/>
                    <a:pt x="495110" y="2012531"/>
                    <a:pt x="1032510" y="2099209"/>
                  </a:cubicBezTo>
                  <a:cubicBezTo>
                    <a:pt x="1541431" y="2181314"/>
                    <a:pt x="2019776" y="1843081"/>
                    <a:pt x="2106644" y="1338637"/>
                  </a:cubicBezTo>
                  <a:cubicBezTo>
                    <a:pt x="2133981" y="1180141"/>
                    <a:pt x="2121980" y="1023931"/>
                    <a:pt x="2067973" y="872007"/>
                  </a:cubicBezTo>
                  <a:cubicBezTo>
                    <a:pt x="2059019" y="846766"/>
                    <a:pt x="2061591" y="831240"/>
                    <a:pt x="2083594" y="814953"/>
                  </a:cubicBezTo>
                  <a:cubicBezTo>
                    <a:pt x="2129504" y="781139"/>
                    <a:pt x="2173415" y="744658"/>
                    <a:pt x="2218277" y="709416"/>
                  </a:cubicBezTo>
                  <a:cubicBezTo>
                    <a:pt x="2250567" y="684079"/>
                    <a:pt x="2256568" y="685317"/>
                    <a:pt x="2271903" y="722465"/>
                  </a:cubicBezTo>
                  <a:cubicBezTo>
                    <a:pt x="2345531" y="901154"/>
                    <a:pt x="2377059" y="1086320"/>
                    <a:pt x="2358581" y="1279392"/>
                  </a:cubicBezTo>
                  <a:cubicBezTo>
                    <a:pt x="2324576" y="1634007"/>
                    <a:pt x="2164080" y="1918710"/>
                    <a:pt x="1878235" y="2129688"/>
                  </a:cubicBezTo>
                  <a:cubicBezTo>
                    <a:pt x="1193006" y="2635466"/>
                    <a:pt x="193072" y="2247989"/>
                    <a:pt x="30861" y="1414742"/>
                  </a:cubicBezTo>
                  <a:cubicBezTo>
                    <a:pt x="15716" y="1337018"/>
                    <a:pt x="10097" y="1257484"/>
                    <a:pt x="95" y="1178712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AE9C8FEA-F379-F2D3-CB1D-6F0E1ABBD738}"/>
                </a:ext>
              </a:extLst>
            </p:cNvPr>
            <p:cNvSpPr/>
            <p:nvPr/>
          </p:nvSpPr>
          <p:spPr>
            <a:xfrm>
              <a:off x="5995511" y="1659635"/>
              <a:ext cx="1929384" cy="1866328"/>
            </a:xfrm>
            <a:custGeom>
              <a:avLst/>
              <a:gdLst>
                <a:gd name="connsiteX0" fmla="*/ 95631 w 1929384"/>
                <a:gd name="connsiteY0" fmla="*/ 1866328 h 1866328"/>
                <a:gd name="connsiteX1" fmla="*/ 0 w 1929384"/>
                <a:gd name="connsiteY1" fmla="*/ 1784223 h 1866328"/>
                <a:gd name="connsiteX2" fmla="*/ 26194 w 1929384"/>
                <a:gd name="connsiteY2" fmla="*/ 1755077 h 1866328"/>
                <a:gd name="connsiteX3" fmla="*/ 955834 w 1929384"/>
                <a:gd name="connsiteY3" fmla="*/ 783908 h 1866328"/>
                <a:gd name="connsiteX4" fmla="*/ 987933 w 1929384"/>
                <a:gd name="connsiteY4" fmla="*/ 723519 h 1866328"/>
                <a:gd name="connsiteX5" fmla="*/ 1035082 w 1929384"/>
                <a:gd name="connsiteY5" fmla="*/ 497396 h 1866328"/>
                <a:gd name="connsiteX6" fmla="*/ 1053465 w 1929384"/>
                <a:gd name="connsiteY6" fmla="*/ 460629 h 1866328"/>
                <a:gd name="connsiteX7" fmla="*/ 1522667 w 1929384"/>
                <a:gd name="connsiteY7" fmla="*/ 12097 h 1866328"/>
                <a:gd name="connsiteX8" fmla="*/ 1538573 w 1929384"/>
                <a:gd name="connsiteY8" fmla="*/ 0 h 1866328"/>
                <a:gd name="connsiteX9" fmla="*/ 1554290 w 1929384"/>
                <a:gd name="connsiteY9" fmla="*/ 134874 h 1866328"/>
                <a:gd name="connsiteX10" fmla="*/ 1568958 w 1929384"/>
                <a:gd name="connsiteY10" fmla="*/ 290798 h 1866328"/>
                <a:gd name="connsiteX11" fmla="*/ 1602010 w 1929384"/>
                <a:gd name="connsiteY11" fmla="*/ 322707 h 1866328"/>
                <a:gd name="connsiteX12" fmla="*/ 1906143 w 1929384"/>
                <a:gd name="connsiteY12" fmla="*/ 359378 h 1866328"/>
                <a:gd name="connsiteX13" fmla="*/ 1918811 w 1929384"/>
                <a:gd name="connsiteY13" fmla="*/ 363093 h 1866328"/>
                <a:gd name="connsiteX14" fmla="*/ 1929384 w 1929384"/>
                <a:gd name="connsiteY14" fmla="*/ 375952 h 1866328"/>
                <a:gd name="connsiteX15" fmla="*/ 1895285 w 1929384"/>
                <a:gd name="connsiteY15" fmla="*/ 394811 h 1866328"/>
                <a:gd name="connsiteX16" fmla="*/ 1412748 w 1929384"/>
                <a:gd name="connsiteY16" fmla="*/ 860298 h 1866328"/>
                <a:gd name="connsiteX17" fmla="*/ 1366933 w 1929384"/>
                <a:gd name="connsiteY17" fmla="*/ 882682 h 1866328"/>
                <a:gd name="connsiteX18" fmla="*/ 1171766 w 1929384"/>
                <a:gd name="connsiteY18" fmla="*/ 900494 h 1866328"/>
                <a:gd name="connsiteX19" fmla="*/ 1109377 w 1929384"/>
                <a:gd name="connsiteY19" fmla="*/ 926306 h 1866328"/>
                <a:gd name="connsiteX20" fmla="*/ 337852 w 1929384"/>
                <a:gd name="connsiteY20" fmla="*/ 1641539 h 1866328"/>
                <a:gd name="connsiteX21" fmla="*/ 95726 w 1929384"/>
                <a:gd name="connsiteY21" fmla="*/ 1866233 h 1866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929384" h="1866328">
                  <a:moveTo>
                    <a:pt x="95631" y="1866328"/>
                  </a:moveTo>
                  <a:cubicBezTo>
                    <a:pt x="63627" y="1838801"/>
                    <a:pt x="33242" y="1812703"/>
                    <a:pt x="0" y="1784223"/>
                  </a:cubicBezTo>
                  <a:cubicBezTo>
                    <a:pt x="9525" y="1773650"/>
                    <a:pt x="17621" y="1764125"/>
                    <a:pt x="26194" y="1755077"/>
                  </a:cubicBezTo>
                  <a:cubicBezTo>
                    <a:pt x="336233" y="1431512"/>
                    <a:pt x="646557" y="1108139"/>
                    <a:pt x="955834" y="783908"/>
                  </a:cubicBezTo>
                  <a:cubicBezTo>
                    <a:pt x="971074" y="767906"/>
                    <a:pt x="982885" y="745141"/>
                    <a:pt x="987933" y="723519"/>
                  </a:cubicBezTo>
                  <a:cubicBezTo>
                    <a:pt x="1005459" y="648557"/>
                    <a:pt x="1018889" y="572643"/>
                    <a:pt x="1035082" y="497396"/>
                  </a:cubicBezTo>
                  <a:cubicBezTo>
                    <a:pt x="1037939" y="484346"/>
                    <a:pt x="1044035" y="469678"/>
                    <a:pt x="1053465" y="460629"/>
                  </a:cubicBezTo>
                  <a:cubicBezTo>
                    <a:pt x="1209389" y="310610"/>
                    <a:pt x="1366076" y="161449"/>
                    <a:pt x="1522667" y="12097"/>
                  </a:cubicBezTo>
                  <a:cubicBezTo>
                    <a:pt x="1526000" y="8858"/>
                    <a:pt x="1530096" y="6382"/>
                    <a:pt x="1538573" y="0"/>
                  </a:cubicBezTo>
                  <a:cubicBezTo>
                    <a:pt x="1544098" y="47339"/>
                    <a:pt x="1549622" y="91059"/>
                    <a:pt x="1554290" y="134874"/>
                  </a:cubicBezTo>
                  <a:cubicBezTo>
                    <a:pt x="1559814" y="186785"/>
                    <a:pt x="1565910" y="238697"/>
                    <a:pt x="1568958" y="290798"/>
                  </a:cubicBezTo>
                  <a:cubicBezTo>
                    <a:pt x="1570292" y="314611"/>
                    <a:pt x="1581531" y="320326"/>
                    <a:pt x="1602010" y="322707"/>
                  </a:cubicBezTo>
                  <a:cubicBezTo>
                    <a:pt x="1703451" y="334423"/>
                    <a:pt x="1804797" y="346996"/>
                    <a:pt x="1906143" y="359378"/>
                  </a:cubicBezTo>
                  <a:cubicBezTo>
                    <a:pt x="1910429" y="359950"/>
                    <a:pt x="1914525" y="361855"/>
                    <a:pt x="1918811" y="363093"/>
                  </a:cubicBezTo>
                  <a:cubicBezTo>
                    <a:pt x="1922335" y="367379"/>
                    <a:pt x="1925860" y="371665"/>
                    <a:pt x="1929384" y="375952"/>
                  </a:cubicBezTo>
                  <a:cubicBezTo>
                    <a:pt x="1917954" y="382143"/>
                    <a:pt x="1904333" y="386048"/>
                    <a:pt x="1895285" y="394811"/>
                  </a:cubicBezTo>
                  <a:cubicBezTo>
                    <a:pt x="1734312" y="549783"/>
                    <a:pt x="1574006" y="705612"/>
                    <a:pt x="1412748" y="860298"/>
                  </a:cubicBezTo>
                  <a:cubicBezTo>
                    <a:pt x="1400937" y="871633"/>
                    <a:pt x="1383030" y="880872"/>
                    <a:pt x="1366933" y="882682"/>
                  </a:cubicBezTo>
                  <a:cubicBezTo>
                    <a:pt x="1302068" y="890111"/>
                    <a:pt x="1236535" y="892493"/>
                    <a:pt x="1171766" y="900494"/>
                  </a:cubicBezTo>
                  <a:cubicBezTo>
                    <a:pt x="1150049" y="903161"/>
                    <a:pt x="1124998" y="911924"/>
                    <a:pt x="1109377" y="926306"/>
                  </a:cubicBezTo>
                  <a:cubicBezTo>
                    <a:pt x="851440" y="1163955"/>
                    <a:pt x="594836" y="1402937"/>
                    <a:pt x="337852" y="1641539"/>
                  </a:cubicBezTo>
                  <a:cubicBezTo>
                    <a:pt x="257842" y="1715834"/>
                    <a:pt x="177737" y="1790128"/>
                    <a:pt x="95726" y="1866233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0692CCF0-F267-AB7F-2F7A-FB97DA009CA4}"/>
                </a:ext>
              </a:extLst>
            </p:cNvPr>
            <p:cNvSpPr/>
            <p:nvPr/>
          </p:nvSpPr>
          <p:spPr>
            <a:xfrm>
              <a:off x="5485161" y="2865667"/>
              <a:ext cx="1129995" cy="1127905"/>
            </a:xfrm>
            <a:custGeom>
              <a:avLst/>
              <a:gdLst>
                <a:gd name="connsiteX0" fmla="*/ 0 w 1129995"/>
                <a:gd name="connsiteY0" fmla="*/ 571524 h 1127905"/>
                <a:gd name="connsiteX1" fmla="*/ 618363 w 1129995"/>
                <a:gd name="connsiteY1" fmla="*/ 2405 h 1127905"/>
                <a:gd name="connsiteX2" fmla="*/ 743331 w 1129995"/>
                <a:gd name="connsiteY2" fmla="*/ 29170 h 1127905"/>
                <a:gd name="connsiteX3" fmla="*/ 755714 w 1129995"/>
                <a:gd name="connsiteY3" fmla="*/ 70509 h 1127905"/>
                <a:gd name="connsiteX4" fmla="*/ 631793 w 1129995"/>
                <a:gd name="connsiteY4" fmla="*/ 226909 h 1127905"/>
                <a:gd name="connsiteX5" fmla="*/ 585978 w 1129995"/>
                <a:gd name="connsiteY5" fmla="*/ 242245 h 1127905"/>
                <a:gd name="connsiteX6" fmla="*/ 250793 w 1129995"/>
                <a:gd name="connsiteY6" fmla="*/ 498182 h 1127905"/>
                <a:gd name="connsiteX7" fmla="*/ 459105 w 1129995"/>
                <a:gd name="connsiteY7" fmla="*/ 866704 h 1127905"/>
                <a:gd name="connsiteX8" fmla="*/ 852678 w 1129995"/>
                <a:gd name="connsiteY8" fmla="*/ 707541 h 1127905"/>
                <a:gd name="connsiteX9" fmla="*/ 902684 w 1129995"/>
                <a:gd name="connsiteY9" fmla="*/ 645628 h 1127905"/>
                <a:gd name="connsiteX10" fmla="*/ 1075944 w 1129995"/>
                <a:gd name="connsiteY10" fmla="*/ 508278 h 1127905"/>
                <a:gd name="connsiteX11" fmla="*/ 1115092 w 1129995"/>
                <a:gd name="connsiteY11" fmla="*/ 489419 h 1127905"/>
                <a:gd name="connsiteX12" fmla="*/ 1128808 w 1129995"/>
                <a:gd name="connsiteY12" fmla="*/ 531519 h 1127905"/>
                <a:gd name="connsiteX13" fmla="*/ 722852 w 1129995"/>
                <a:gd name="connsiteY13" fmla="*/ 1105305 h 1127905"/>
                <a:gd name="connsiteX14" fmla="*/ 4762 w 1129995"/>
                <a:gd name="connsiteY14" fmla="*/ 641819 h 1127905"/>
                <a:gd name="connsiteX15" fmla="*/ 0 w 1129995"/>
                <a:gd name="connsiteY15" fmla="*/ 571429 h 1127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29995" h="1127905">
                  <a:moveTo>
                    <a:pt x="0" y="571524"/>
                  </a:moveTo>
                  <a:cubicBezTo>
                    <a:pt x="3048" y="228243"/>
                    <a:pt x="284131" y="-27694"/>
                    <a:pt x="618363" y="2405"/>
                  </a:cubicBezTo>
                  <a:cubicBezTo>
                    <a:pt x="660464" y="6215"/>
                    <a:pt x="701802" y="19455"/>
                    <a:pt x="743331" y="29170"/>
                  </a:cubicBezTo>
                  <a:cubicBezTo>
                    <a:pt x="770287" y="35457"/>
                    <a:pt x="771620" y="50411"/>
                    <a:pt x="755714" y="70509"/>
                  </a:cubicBezTo>
                  <a:cubicBezTo>
                    <a:pt x="714565" y="122801"/>
                    <a:pt x="674941" y="176332"/>
                    <a:pt x="631793" y="226909"/>
                  </a:cubicBezTo>
                  <a:cubicBezTo>
                    <a:pt x="622745" y="237577"/>
                    <a:pt x="601408" y="242721"/>
                    <a:pt x="585978" y="242245"/>
                  </a:cubicBezTo>
                  <a:cubicBezTo>
                    <a:pt x="420910" y="236911"/>
                    <a:pt x="284416" y="340448"/>
                    <a:pt x="250793" y="498182"/>
                  </a:cubicBezTo>
                  <a:cubicBezTo>
                    <a:pt x="217075" y="656201"/>
                    <a:pt x="305753" y="812887"/>
                    <a:pt x="459105" y="866704"/>
                  </a:cubicBezTo>
                  <a:cubicBezTo>
                    <a:pt x="611124" y="919949"/>
                    <a:pt x="779145" y="851178"/>
                    <a:pt x="852678" y="707541"/>
                  </a:cubicBezTo>
                  <a:cubicBezTo>
                    <a:pt x="864584" y="684300"/>
                    <a:pt x="882682" y="662488"/>
                    <a:pt x="902684" y="645628"/>
                  </a:cubicBezTo>
                  <a:cubicBezTo>
                    <a:pt x="958977" y="598194"/>
                    <a:pt x="1017461" y="553236"/>
                    <a:pt x="1075944" y="508278"/>
                  </a:cubicBezTo>
                  <a:cubicBezTo>
                    <a:pt x="1087183" y="499610"/>
                    <a:pt x="1101947" y="495610"/>
                    <a:pt x="1115092" y="489419"/>
                  </a:cubicBezTo>
                  <a:cubicBezTo>
                    <a:pt x="1119854" y="503420"/>
                    <a:pt x="1127855" y="517232"/>
                    <a:pt x="1128808" y="531519"/>
                  </a:cubicBezTo>
                  <a:cubicBezTo>
                    <a:pt x="1146048" y="790028"/>
                    <a:pt x="973931" y="1032629"/>
                    <a:pt x="722852" y="1105305"/>
                  </a:cubicBezTo>
                  <a:cubicBezTo>
                    <a:pt x="391954" y="1200936"/>
                    <a:pt x="54007" y="983004"/>
                    <a:pt x="4762" y="641819"/>
                  </a:cubicBezTo>
                  <a:cubicBezTo>
                    <a:pt x="1048" y="616006"/>
                    <a:pt x="1143" y="589717"/>
                    <a:pt x="0" y="571429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1B19178-8213-839E-E91B-9DD33609AB0C}"/>
              </a:ext>
            </a:extLst>
          </p:cNvPr>
          <p:cNvGrpSpPr/>
          <p:nvPr/>
        </p:nvGrpSpPr>
        <p:grpSpPr>
          <a:xfrm>
            <a:off x="7642069" y="4668104"/>
            <a:ext cx="600134" cy="343002"/>
            <a:chOff x="4002690" y="1447800"/>
            <a:chExt cx="4185094" cy="2391958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5797A3F-3B79-53D5-0054-82AADDD94F93}"/>
                </a:ext>
              </a:extLst>
            </p:cNvPr>
            <p:cNvSpPr/>
            <p:nvPr/>
          </p:nvSpPr>
          <p:spPr>
            <a:xfrm>
              <a:off x="4645056" y="1908439"/>
              <a:ext cx="2586826" cy="1931319"/>
            </a:xfrm>
            <a:custGeom>
              <a:avLst/>
              <a:gdLst>
                <a:gd name="connsiteX0" fmla="*/ 1415510 w 2586826"/>
                <a:gd name="connsiteY0" fmla="*/ 1773069 h 1931319"/>
                <a:gd name="connsiteX1" fmla="*/ 1392269 w 2586826"/>
                <a:gd name="connsiteY1" fmla="*/ 1538277 h 1931319"/>
                <a:gd name="connsiteX2" fmla="*/ 1179671 w 2586826"/>
                <a:gd name="connsiteY2" fmla="*/ 1467602 h 1931319"/>
                <a:gd name="connsiteX3" fmla="*/ 1120616 w 2586826"/>
                <a:gd name="connsiteY3" fmla="*/ 1298724 h 1931319"/>
                <a:gd name="connsiteX4" fmla="*/ 952976 w 2586826"/>
                <a:gd name="connsiteY4" fmla="*/ 1235192 h 1931319"/>
                <a:gd name="connsiteX5" fmla="*/ 844963 w 2586826"/>
                <a:gd name="connsiteY5" fmla="*/ 1000115 h 1931319"/>
                <a:gd name="connsiteX6" fmla="*/ 601980 w 2586826"/>
                <a:gd name="connsiteY6" fmla="*/ 1032500 h 1931319"/>
                <a:gd name="connsiteX7" fmla="*/ 594170 w 2586826"/>
                <a:gd name="connsiteY7" fmla="*/ 989542 h 1931319"/>
                <a:gd name="connsiteX8" fmla="*/ 267272 w 2586826"/>
                <a:gd name="connsiteY8" fmla="*/ 868479 h 1931319"/>
                <a:gd name="connsiteX9" fmla="*/ 140399 w 2586826"/>
                <a:gd name="connsiteY9" fmla="*/ 972588 h 1931319"/>
                <a:gd name="connsiteX10" fmla="*/ 104204 w 2586826"/>
                <a:gd name="connsiteY10" fmla="*/ 973254 h 1931319"/>
                <a:gd name="connsiteX11" fmla="*/ 0 w 2586826"/>
                <a:gd name="connsiteY11" fmla="*/ 896197 h 1931319"/>
                <a:gd name="connsiteX12" fmla="*/ 103251 w 2586826"/>
                <a:gd name="connsiteY12" fmla="*/ 725985 h 1931319"/>
                <a:gd name="connsiteX13" fmla="*/ 496729 w 2586826"/>
                <a:gd name="connsiteY13" fmla="*/ 77428 h 1931319"/>
                <a:gd name="connsiteX14" fmla="*/ 537877 w 2586826"/>
                <a:gd name="connsiteY14" fmla="*/ 54282 h 1931319"/>
                <a:gd name="connsiteX15" fmla="*/ 1003840 w 2586826"/>
                <a:gd name="connsiteY15" fmla="*/ 38376 h 1931319"/>
                <a:gd name="connsiteX16" fmla="*/ 1142905 w 2586826"/>
                <a:gd name="connsiteY16" fmla="*/ 9515 h 1931319"/>
                <a:gd name="connsiteX17" fmla="*/ 1381982 w 2586826"/>
                <a:gd name="connsiteY17" fmla="*/ 7991 h 1931319"/>
                <a:gd name="connsiteX18" fmla="*/ 1356360 w 2586826"/>
                <a:gd name="connsiteY18" fmla="*/ 24755 h 1931319"/>
                <a:gd name="connsiteX19" fmla="*/ 1073468 w 2586826"/>
                <a:gd name="connsiteY19" fmla="*/ 158772 h 1931319"/>
                <a:gd name="connsiteX20" fmla="*/ 988219 w 2586826"/>
                <a:gd name="connsiteY20" fmla="*/ 268881 h 1931319"/>
                <a:gd name="connsiteX21" fmla="*/ 1050417 w 2586826"/>
                <a:gd name="connsiteY21" fmla="*/ 392896 h 1931319"/>
                <a:gd name="connsiteX22" fmla="*/ 1151573 w 2586826"/>
                <a:gd name="connsiteY22" fmla="*/ 424710 h 1931319"/>
                <a:gd name="connsiteX23" fmla="*/ 1669066 w 2586826"/>
                <a:gd name="connsiteY23" fmla="*/ 363083 h 1931319"/>
                <a:gd name="connsiteX24" fmla="*/ 1706118 w 2586826"/>
                <a:gd name="connsiteY24" fmla="*/ 370036 h 1931319"/>
                <a:gd name="connsiteX25" fmla="*/ 2537174 w 2586826"/>
                <a:gd name="connsiteY25" fmla="*/ 1045263 h 1931319"/>
                <a:gd name="connsiteX26" fmla="*/ 2560987 w 2586826"/>
                <a:gd name="connsiteY26" fmla="*/ 1221285 h 1931319"/>
                <a:gd name="connsiteX27" fmla="*/ 2386870 w 2586826"/>
                <a:gd name="connsiteY27" fmla="*/ 1245479 h 1931319"/>
                <a:gd name="connsiteX28" fmla="*/ 1813084 w 2586826"/>
                <a:gd name="connsiteY28" fmla="*/ 833427 h 1931319"/>
                <a:gd name="connsiteX29" fmla="*/ 1762887 w 2586826"/>
                <a:gd name="connsiteY29" fmla="*/ 797328 h 1931319"/>
                <a:gd name="connsiteX30" fmla="*/ 1696402 w 2586826"/>
                <a:gd name="connsiteY30" fmla="*/ 798090 h 1931319"/>
                <a:gd name="connsiteX31" fmla="*/ 1716405 w 2586826"/>
                <a:gd name="connsiteY31" fmla="*/ 859526 h 1931319"/>
                <a:gd name="connsiteX32" fmla="*/ 2042922 w 2586826"/>
                <a:gd name="connsiteY32" fmla="*/ 1093936 h 1931319"/>
                <a:gd name="connsiteX33" fmla="*/ 2317147 w 2586826"/>
                <a:gd name="connsiteY33" fmla="*/ 1291008 h 1931319"/>
                <a:gd name="connsiteX34" fmla="*/ 2373059 w 2586826"/>
                <a:gd name="connsiteY34" fmla="*/ 1425787 h 1931319"/>
                <a:gd name="connsiteX35" fmla="*/ 2280476 w 2586826"/>
                <a:gd name="connsiteY35" fmla="*/ 1527228 h 1931319"/>
                <a:gd name="connsiteX36" fmla="*/ 2161318 w 2586826"/>
                <a:gd name="connsiteY36" fmla="*/ 1504464 h 1931319"/>
                <a:gd name="connsiteX37" fmla="*/ 1645825 w 2586826"/>
                <a:gd name="connsiteY37" fmla="*/ 1133655 h 1931319"/>
                <a:gd name="connsiteX38" fmla="*/ 1589723 w 2586826"/>
                <a:gd name="connsiteY38" fmla="*/ 1093555 h 1931319"/>
                <a:gd name="connsiteX39" fmla="*/ 1532953 w 2586826"/>
                <a:gd name="connsiteY39" fmla="*/ 1099080 h 1931319"/>
                <a:gd name="connsiteX40" fmla="*/ 1545527 w 2586826"/>
                <a:gd name="connsiteY40" fmla="*/ 1156706 h 1931319"/>
                <a:gd name="connsiteX41" fmla="*/ 1943195 w 2586826"/>
                <a:gd name="connsiteY41" fmla="*/ 1442932 h 1931319"/>
                <a:gd name="connsiteX42" fmla="*/ 2049399 w 2586826"/>
                <a:gd name="connsiteY42" fmla="*/ 1519227 h 1931319"/>
                <a:gd name="connsiteX43" fmla="*/ 2082832 w 2586826"/>
                <a:gd name="connsiteY43" fmla="*/ 1707727 h 1931319"/>
                <a:gd name="connsiteX44" fmla="*/ 1894713 w 2586826"/>
                <a:gd name="connsiteY44" fmla="*/ 1733159 h 1931319"/>
                <a:gd name="connsiteX45" fmla="*/ 1433132 w 2586826"/>
                <a:gd name="connsiteY45" fmla="*/ 1401498 h 1931319"/>
                <a:gd name="connsiteX46" fmla="*/ 1419511 w 2586826"/>
                <a:gd name="connsiteY46" fmla="*/ 1391973 h 1931319"/>
                <a:gd name="connsiteX47" fmla="*/ 1363123 w 2586826"/>
                <a:gd name="connsiteY47" fmla="*/ 1399212 h 1931319"/>
                <a:gd name="connsiteX48" fmla="*/ 1375029 w 2586826"/>
                <a:gd name="connsiteY48" fmla="*/ 1454839 h 1931319"/>
                <a:gd name="connsiteX49" fmla="*/ 1544860 w 2586826"/>
                <a:gd name="connsiteY49" fmla="*/ 1577139 h 1931319"/>
                <a:gd name="connsiteX50" fmla="*/ 1743361 w 2586826"/>
                <a:gd name="connsiteY50" fmla="*/ 1720681 h 1931319"/>
                <a:gd name="connsiteX51" fmla="*/ 1721453 w 2586826"/>
                <a:gd name="connsiteY51" fmla="*/ 1919182 h 1931319"/>
                <a:gd name="connsiteX52" fmla="*/ 1614488 w 2586826"/>
                <a:gd name="connsiteY52" fmla="*/ 1914134 h 1931319"/>
                <a:gd name="connsiteX53" fmla="*/ 1415415 w 2586826"/>
                <a:gd name="connsiteY53" fmla="*/ 1772783 h 1931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2586826" h="1931319">
                  <a:moveTo>
                    <a:pt x="1415510" y="1773069"/>
                  </a:moveTo>
                  <a:cubicBezTo>
                    <a:pt x="1455039" y="1688010"/>
                    <a:pt x="1449038" y="1609810"/>
                    <a:pt x="1392269" y="1538277"/>
                  </a:cubicBezTo>
                  <a:cubicBezTo>
                    <a:pt x="1343597" y="1476841"/>
                    <a:pt x="1266539" y="1451790"/>
                    <a:pt x="1179671" y="1467602"/>
                  </a:cubicBezTo>
                  <a:cubicBezTo>
                    <a:pt x="1182815" y="1403213"/>
                    <a:pt x="1166241" y="1345396"/>
                    <a:pt x="1120616" y="1298724"/>
                  </a:cubicBezTo>
                  <a:cubicBezTo>
                    <a:pt x="1075373" y="1252432"/>
                    <a:pt x="1019651" y="1231953"/>
                    <a:pt x="952976" y="1235192"/>
                  </a:cubicBezTo>
                  <a:cubicBezTo>
                    <a:pt x="968312" y="1132417"/>
                    <a:pt x="937641" y="1049550"/>
                    <a:pt x="844963" y="1000115"/>
                  </a:cubicBezTo>
                  <a:cubicBezTo>
                    <a:pt x="759619" y="954681"/>
                    <a:pt x="677990" y="971064"/>
                    <a:pt x="601980" y="1032500"/>
                  </a:cubicBezTo>
                  <a:cubicBezTo>
                    <a:pt x="599123" y="1016784"/>
                    <a:pt x="597313" y="1002972"/>
                    <a:pt x="594170" y="989542"/>
                  </a:cubicBezTo>
                  <a:cubicBezTo>
                    <a:pt x="559784" y="842762"/>
                    <a:pt x="388334" y="778754"/>
                    <a:pt x="267272" y="868479"/>
                  </a:cubicBezTo>
                  <a:cubicBezTo>
                    <a:pt x="223361" y="901055"/>
                    <a:pt x="181832" y="936869"/>
                    <a:pt x="140399" y="972588"/>
                  </a:cubicBezTo>
                  <a:cubicBezTo>
                    <a:pt x="126778" y="984303"/>
                    <a:pt x="118015" y="984113"/>
                    <a:pt x="104204" y="973254"/>
                  </a:cubicBezTo>
                  <a:cubicBezTo>
                    <a:pt x="70675" y="946965"/>
                    <a:pt x="35719" y="922391"/>
                    <a:pt x="0" y="896197"/>
                  </a:cubicBezTo>
                  <a:cubicBezTo>
                    <a:pt x="35147" y="838190"/>
                    <a:pt x="69152" y="781992"/>
                    <a:pt x="103251" y="725985"/>
                  </a:cubicBezTo>
                  <a:cubicBezTo>
                    <a:pt x="234506" y="509863"/>
                    <a:pt x="366141" y="293931"/>
                    <a:pt x="496729" y="77428"/>
                  </a:cubicBezTo>
                  <a:cubicBezTo>
                    <a:pt x="507111" y="60188"/>
                    <a:pt x="518065" y="54854"/>
                    <a:pt x="537877" y="54282"/>
                  </a:cubicBezTo>
                  <a:cubicBezTo>
                    <a:pt x="693230" y="50282"/>
                    <a:pt x="848678" y="46567"/>
                    <a:pt x="1003840" y="38376"/>
                  </a:cubicBezTo>
                  <a:cubicBezTo>
                    <a:pt x="1050608" y="35899"/>
                    <a:pt x="1096232" y="17325"/>
                    <a:pt x="1142905" y="9515"/>
                  </a:cubicBezTo>
                  <a:cubicBezTo>
                    <a:pt x="1220343" y="-3344"/>
                    <a:pt x="1298353" y="-2487"/>
                    <a:pt x="1381982" y="7991"/>
                  </a:cubicBezTo>
                  <a:cubicBezTo>
                    <a:pt x="1370267" y="15611"/>
                    <a:pt x="1363504" y="20469"/>
                    <a:pt x="1356360" y="24755"/>
                  </a:cubicBezTo>
                  <a:cubicBezTo>
                    <a:pt x="1266349" y="78381"/>
                    <a:pt x="1171670" y="122196"/>
                    <a:pt x="1073468" y="158772"/>
                  </a:cubicBezTo>
                  <a:cubicBezTo>
                    <a:pt x="1023080" y="177536"/>
                    <a:pt x="993553" y="214874"/>
                    <a:pt x="988219" y="268881"/>
                  </a:cubicBezTo>
                  <a:cubicBezTo>
                    <a:pt x="982885" y="322792"/>
                    <a:pt x="1003173" y="367560"/>
                    <a:pt x="1050417" y="392896"/>
                  </a:cubicBezTo>
                  <a:cubicBezTo>
                    <a:pt x="1081088" y="409374"/>
                    <a:pt x="1116997" y="418042"/>
                    <a:pt x="1151573" y="424710"/>
                  </a:cubicBezTo>
                  <a:cubicBezTo>
                    <a:pt x="1330357" y="459000"/>
                    <a:pt x="1503331" y="438902"/>
                    <a:pt x="1669066" y="363083"/>
                  </a:cubicBezTo>
                  <a:cubicBezTo>
                    <a:pt x="1685735" y="355463"/>
                    <a:pt x="1694498" y="360606"/>
                    <a:pt x="1706118" y="370036"/>
                  </a:cubicBezTo>
                  <a:cubicBezTo>
                    <a:pt x="1983010" y="595207"/>
                    <a:pt x="2260187" y="820188"/>
                    <a:pt x="2537174" y="1045263"/>
                  </a:cubicBezTo>
                  <a:cubicBezTo>
                    <a:pt x="2592896" y="1090602"/>
                    <a:pt x="2602992" y="1165755"/>
                    <a:pt x="2560987" y="1221285"/>
                  </a:cubicBezTo>
                  <a:cubicBezTo>
                    <a:pt x="2520220" y="1275102"/>
                    <a:pt x="2444210" y="1286436"/>
                    <a:pt x="2386870" y="1245479"/>
                  </a:cubicBezTo>
                  <a:cubicBezTo>
                    <a:pt x="2195417" y="1108510"/>
                    <a:pt x="2004346" y="970873"/>
                    <a:pt x="1813084" y="833427"/>
                  </a:cubicBezTo>
                  <a:cubicBezTo>
                    <a:pt x="1796320" y="821426"/>
                    <a:pt x="1779556" y="809424"/>
                    <a:pt x="1762887" y="797328"/>
                  </a:cubicBezTo>
                  <a:cubicBezTo>
                    <a:pt x="1734598" y="776944"/>
                    <a:pt x="1710881" y="777135"/>
                    <a:pt x="1696402" y="798090"/>
                  </a:cubicBezTo>
                  <a:cubicBezTo>
                    <a:pt x="1681734" y="819140"/>
                    <a:pt x="1688306" y="839238"/>
                    <a:pt x="1716405" y="859526"/>
                  </a:cubicBezTo>
                  <a:cubicBezTo>
                    <a:pt x="1825181" y="937726"/>
                    <a:pt x="1934051" y="1015831"/>
                    <a:pt x="2042922" y="1093936"/>
                  </a:cubicBezTo>
                  <a:cubicBezTo>
                    <a:pt x="2134362" y="1159564"/>
                    <a:pt x="2225802" y="1225286"/>
                    <a:pt x="2317147" y="1291008"/>
                  </a:cubicBezTo>
                  <a:cubicBezTo>
                    <a:pt x="2363629" y="1324346"/>
                    <a:pt x="2383155" y="1370352"/>
                    <a:pt x="2373059" y="1425787"/>
                  </a:cubicBezTo>
                  <a:cubicBezTo>
                    <a:pt x="2363629" y="1477318"/>
                    <a:pt x="2331625" y="1512560"/>
                    <a:pt x="2280476" y="1527228"/>
                  </a:cubicBezTo>
                  <a:cubicBezTo>
                    <a:pt x="2237423" y="1539611"/>
                    <a:pt x="2197799" y="1530848"/>
                    <a:pt x="2161318" y="1504464"/>
                  </a:cubicBezTo>
                  <a:cubicBezTo>
                    <a:pt x="1989582" y="1380639"/>
                    <a:pt x="1817656" y="1257195"/>
                    <a:pt x="1645825" y="1133655"/>
                  </a:cubicBezTo>
                  <a:cubicBezTo>
                    <a:pt x="1627156" y="1120225"/>
                    <a:pt x="1608677" y="1106604"/>
                    <a:pt x="1589723" y="1093555"/>
                  </a:cubicBezTo>
                  <a:cubicBezTo>
                    <a:pt x="1567815" y="1078601"/>
                    <a:pt x="1546574" y="1080982"/>
                    <a:pt x="1532953" y="1099080"/>
                  </a:cubicBezTo>
                  <a:cubicBezTo>
                    <a:pt x="1519333" y="1117177"/>
                    <a:pt x="1523905" y="1141085"/>
                    <a:pt x="1545527" y="1156706"/>
                  </a:cubicBezTo>
                  <a:cubicBezTo>
                    <a:pt x="1677924" y="1252242"/>
                    <a:pt x="1810607" y="1347587"/>
                    <a:pt x="1943195" y="1442932"/>
                  </a:cubicBezTo>
                  <a:cubicBezTo>
                    <a:pt x="1978628" y="1468364"/>
                    <a:pt x="2014157" y="1493605"/>
                    <a:pt x="2049399" y="1519227"/>
                  </a:cubicBezTo>
                  <a:cubicBezTo>
                    <a:pt x="2113312" y="1565614"/>
                    <a:pt x="2127504" y="1646291"/>
                    <a:pt x="2082832" y="1707727"/>
                  </a:cubicBezTo>
                  <a:cubicBezTo>
                    <a:pt x="2039684" y="1767068"/>
                    <a:pt x="1957864" y="1778498"/>
                    <a:pt x="1894713" y="1733159"/>
                  </a:cubicBezTo>
                  <a:cubicBezTo>
                    <a:pt x="1740694" y="1622764"/>
                    <a:pt x="1586960" y="1512084"/>
                    <a:pt x="1433132" y="1401498"/>
                  </a:cubicBezTo>
                  <a:cubicBezTo>
                    <a:pt x="1428655" y="1398260"/>
                    <a:pt x="1424178" y="1394926"/>
                    <a:pt x="1419511" y="1391973"/>
                  </a:cubicBezTo>
                  <a:cubicBezTo>
                    <a:pt x="1397508" y="1377686"/>
                    <a:pt x="1376267" y="1380448"/>
                    <a:pt x="1363123" y="1399212"/>
                  </a:cubicBezTo>
                  <a:cubicBezTo>
                    <a:pt x="1349788" y="1418167"/>
                    <a:pt x="1353884" y="1439503"/>
                    <a:pt x="1375029" y="1454839"/>
                  </a:cubicBezTo>
                  <a:cubicBezTo>
                    <a:pt x="1431417" y="1495891"/>
                    <a:pt x="1488281" y="1536372"/>
                    <a:pt x="1544860" y="1577139"/>
                  </a:cubicBezTo>
                  <a:cubicBezTo>
                    <a:pt x="1611154" y="1624860"/>
                    <a:pt x="1678496" y="1671151"/>
                    <a:pt x="1743361" y="1720681"/>
                  </a:cubicBezTo>
                  <a:cubicBezTo>
                    <a:pt x="1813846" y="1774593"/>
                    <a:pt x="1801177" y="1882416"/>
                    <a:pt x="1721453" y="1919182"/>
                  </a:cubicBezTo>
                  <a:cubicBezTo>
                    <a:pt x="1685258" y="1935946"/>
                    <a:pt x="1647444" y="1936327"/>
                    <a:pt x="1614488" y="1914134"/>
                  </a:cubicBezTo>
                  <a:cubicBezTo>
                    <a:pt x="1547527" y="1868985"/>
                    <a:pt x="1482662" y="1820789"/>
                    <a:pt x="1415415" y="1772783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162AD41-0046-0DF4-3DC4-D69ACCE02798}"/>
                </a:ext>
              </a:extLst>
            </p:cNvPr>
            <p:cNvSpPr/>
            <p:nvPr/>
          </p:nvSpPr>
          <p:spPr>
            <a:xfrm>
              <a:off x="4002690" y="1447800"/>
              <a:ext cx="1202340" cy="1491424"/>
            </a:xfrm>
            <a:custGeom>
              <a:avLst/>
              <a:gdLst>
                <a:gd name="connsiteX0" fmla="*/ 0 w 1202340"/>
                <a:gd name="connsiteY0" fmla="*/ 1205865 h 1491424"/>
                <a:gd name="connsiteX1" fmla="*/ 732568 w 1202340"/>
                <a:gd name="connsiteY1" fmla="*/ 0 h 1491424"/>
                <a:gd name="connsiteX2" fmla="*/ 1202341 w 1202340"/>
                <a:gd name="connsiteY2" fmla="*/ 285560 h 1491424"/>
                <a:gd name="connsiteX3" fmla="*/ 469773 w 1202340"/>
                <a:gd name="connsiteY3" fmla="*/ 1491425 h 1491424"/>
                <a:gd name="connsiteX4" fmla="*/ 0 w 1202340"/>
                <a:gd name="connsiteY4" fmla="*/ 1205865 h 1491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2340" h="1491424">
                  <a:moveTo>
                    <a:pt x="0" y="1205865"/>
                  </a:moveTo>
                  <a:cubicBezTo>
                    <a:pt x="244507" y="803338"/>
                    <a:pt x="488061" y="402526"/>
                    <a:pt x="732568" y="0"/>
                  </a:cubicBezTo>
                  <a:cubicBezTo>
                    <a:pt x="889064" y="95155"/>
                    <a:pt x="1044416" y="189548"/>
                    <a:pt x="1202341" y="285560"/>
                  </a:cubicBezTo>
                  <a:cubicBezTo>
                    <a:pt x="957929" y="687800"/>
                    <a:pt x="714280" y="1088993"/>
                    <a:pt x="469773" y="1491425"/>
                  </a:cubicBezTo>
                  <a:cubicBezTo>
                    <a:pt x="312611" y="1395889"/>
                    <a:pt x="157258" y="1301496"/>
                    <a:pt x="0" y="1205865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B1672B33-9AFA-F695-9DDA-09B741F56128}"/>
                </a:ext>
              </a:extLst>
            </p:cNvPr>
            <p:cNvSpPr/>
            <p:nvPr/>
          </p:nvSpPr>
          <p:spPr>
            <a:xfrm>
              <a:off x="5709832" y="1892436"/>
              <a:ext cx="1824728" cy="1053836"/>
            </a:xfrm>
            <a:custGeom>
              <a:avLst/>
              <a:gdLst>
                <a:gd name="connsiteX0" fmla="*/ 1824633 w 1824728"/>
                <a:gd name="connsiteY0" fmla="*/ 825427 h 1053836"/>
                <a:gd name="connsiteX1" fmla="*/ 1575936 w 1824728"/>
                <a:gd name="connsiteY1" fmla="*/ 1053836 h 1053836"/>
                <a:gd name="connsiteX2" fmla="*/ 1246371 w 1824728"/>
                <a:gd name="connsiteY2" fmla="*/ 778088 h 1053836"/>
                <a:gd name="connsiteX3" fmla="*/ 912234 w 1824728"/>
                <a:gd name="connsiteY3" fmla="*/ 506530 h 1053836"/>
                <a:gd name="connsiteX4" fmla="*/ 648391 w 1824728"/>
                <a:gd name="connsiteY4" fmla="*/ 291836 h 1053836"/>
                <a:gd name="connsiteX5" fmla="*/ 613530 w 1824728"/>
                <a:gd name="connsiteY5" fmla="*/ 288217 h 1053836"/>
                <a:gd name="connsiteX6" fmla="*/ 60603 w 1824728"/>
                <a:gd name="connsiteY6" fmla="*/ 355654 h 1053836"/>
                <a:gd name="connsiteX7" fmla="*/ 39934 w 1824728"/>
                <a:gd name="connsiteY7" fmla="*/ 350129 h 1053836"/>
                <a:gd name="connsiteX8" fmla="*/ 24 w 1824728"/>
                <a:gd name="connsiteY8" fmla="*/ 299742 h 1053836"/>
                <a:gd name="connsiteX9" fmla="*/ 36505 w 1824728"/>
                <a:gd name="connsiteY9" fmla="*/ 246688 h 1053836"/>
                <a:gd name="connsiteX10" fmla="*/ 206526 w 1824728"/>
                <a:gd name="connsiteY10" fmla="*/ 173917 h 1053836"/>
                <a:gd name="connsiteX11" fmla="*/ 421982 w 1824728"/>
                <a:gd name="connsiteY11" fmla="*/ 48758 h 1053836"/>
                <a:gd name="connsiteX12" fmla="*/ 668679 w 1824728"/>
                <a:gd name="connsiteY12" fmla="*/ 16754 h 1053836"/>
                <a:gd name="connsiteX13" fmla="*/ 1026248 w 1824728"/>
                <a:gd name="connsiteY13" fmla="*/ 143818 h 1053836"/>
                <a:gd name="connsiteX14" fmla="*/ 1066348 w 1824728"/>
                <a:gd name="connsiteY14" fmla="*/ 143532 h 1053836"/>
                <a:gd name="connsiteX15" fmla="*/ 1318189 w 1824728"/>
                <a:gd name="connsiteY15" fmla="*/ 51616 h 1053836"/>
                <a:gd name="connsiteX16" fmla="*/ 1348669 w 1824728"/>
                <a:gd name="connsiteY16" fmla="*/ 61141 h 1053836"/>
                <a:gd name="connsiteX17" fmla="*/ 1819299 w 1824728"/>
                <a:gd name="connsiteY17" fmla="*/ 815521 h 1053836"/>
                <a:gd name="connsiteX18" fmla="*/ 1824729 w 1824728"/>
                <a:gd name="connsiteY18" fmla="*/ 825427 h 1053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24728" h="1053836">
                  <a:moveTo>
                    <a:pt x="1824633" y="825427"/>
                  </a:moveTo>
                  <a:cubicBezTo>
                    <a:pt x="1741099" y="902103"/>
                    <a:pt x="1657660" y="978684"/>
                    <a:pt x="1575936" y="1053836"/>
                  </a:cubicBezTo>
                  <a:cubicBezTo>
                    <a:pt x="1472970" y="952871"/>
                    <a:pt x="1356289" y="869432"/>
                    <a:pt x="1246371" y="778088"/>
                  </a:cubicBezTo>
                  <a:cubicBezTo>
                    <a:pt x="1135976" y="686362"/>
                    <a:pt x="1023676" y="596922"/>
                    <a:pt x="912234" y="506530"/>
                  </a:cubicBezTo>
                  <a:cubicBezTo>
                    <a:pt x="824222" y="435092"/>
                    <a:pt x="735926" y="363845"/>
                    <a:pt x="648391" y="291836"/>
                  </a:cubicBezTo>
                  <a:cubicBezTo>
                    <a:pt x="636104" y="281740"/>
                    <a:pt x="627912" y="280692"/>
                    <a:pt x="613530" y="288217"/>
                  </a:cubicBezTo>
                  <a:cubicBezTo>
                    <a:pt x="437793" y="379943"/>
                    <a:pt x="253294" y="402517"/>
                    <a:pt x="60603" y="355654"/>
                  </a:cubicBezTo>
                  <a:cubicBezTo>
                    <a:pt x="53650" y="353939"/>
                    <a:pt x="46697" y="352415"/>
                    <a:pt x="39934" y="350129"/>
                  </a:cubicBezTo>
                  <a:cubicBezTo>
                    <a:pt x="15360" y="342128"/>
                    <a:pt x="691" y="323364"/>
                    <a:pt x="24" y="299742"/>
                  </a:cubicBezTo>
                  <a:cubicBezTo>
                    <a:pt x="-642" y="275739"/>
                    <a:pt x="12407" y="256784"/>
                    <a:pt x="36505" y="246688"/>
                  </a:cubicBezTo>
                  <a:cubicBezTo>
                    <a:pt x="93369" y="222685"/>
                    <a:pt x="151948" y="202301"/>
                    <a:pt x="206526" y="173917"/>
                  </a:cubicBezTo>
                  <a:cubicBezTo>
                    <a:pt x="280155" y="135626"/>
                    <a:pt x="351878" y="93240"/>
                    <a:pt x="421982" y="48758"/>
                  </a:cubicBezTo>
                  <a:cubicBezTo>
                    <a:pt x="500182" y="-867"/>
                    <a:pt x="580954" y="-14583"/>
                    <a:pt x="668679" y="16754"/>
                  </a:cubicBezTo>
                  <a:cubicBezTo>
                    <a:pt x="787837" y="59331"/>
                    <a:pt x="906804" y="102289"/>
                    <a:pt x="1026248" y="143818"/>
                  </a:cubicBezTo>
                  <a:cubicBezTo>
                    <a:pt x="1038249" y="148009"/>
                    <a:pt x="1054347" y="147723"/>
                    <a:pt x="1066348" y="143532"/>
                  </a:cubicBezTo>
                  <a:cubicBezTo>
                    <a:pt x="1150644" y="113909"/>
                    <a:pt x="1234464" y="82858"/>
                    <a:pt x="1318189" y="51616"/>
                  </a:cubicBezTo>
                  <a:cubicBezTo>
                    <a:pt x="1332000" y="46472"/>
                    <a:pt x="1339811" y="46949"/>
                    <a:pt x="1348669" y="61141"/>
                  </a:cubicBezTo>
                  <a:cubicBezTo>
                    <a:pt x="1505165" y="312791"/>
                    <a:pt x="1662327" y="564156"/>
                    <a:pt x="1819299" y="815521"/>
                  </a:cubicBezTo>
                  <a:cubicBezTo>
                    <a:pt x="1820919" y="818188"/>
                    <a:pt x="1822252" y="820950"/>
                    <a:pt x="1824729" y="825427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110605A7-F0F1-493C-F1E5-496214A7CEB2}"/>
                </a:ext>
              </a:extLst>
            </p:cNvPr>
            <p:cNvSpPr/>
            <p:nvPr/>
          </p:nvSpPr>
          <p:spPr>
            <a:xfrm>
              <a:off x="7026878" y="1465992"/>
              <a:ext cx="1160906" cy="1403222"/>
            </a:xfrm>
            <a:custGeom>
              <a:avLst/>
              <a:gdLst>
                <a:gd name="connsiteX0" fmla="*/ 0 w 1160906"/>
                <a:gd name="connsiteY0" fmla="*/ 291560 h 1403222"/>
                <a:gd name="connsiteX1" fmla="*/ 466534 w 1160906"/>
                <a:gd name="connsiteY1" fmla="*/ 0 h 1403222"/>
                <a:gd name="connsiteX2" fmla="*/ 1160907 w 1160906"/>
                <a:gd name="connsiteY2" fmla="*/ 1111758 h 1403222"/>
                <a:gd name="connsiteX3" fmla="*/ 694372 w 1160906"/>
                <a:gd name="connsiteY3" fmla="*/ 1403223 h 1403222"/>
                <a:gd name="connsiteX4" fmla="*/ 0 w 1160906"/>
                <a:gd name="connsiteY4" fmla="*/ 291656 h 1403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0906" h="1403222">
                  <a:moveTo>
                    <a:pt x="0" y="291560"/>
                  </a:moveTo>
                  <a:cubicBezTo>
                    <a:pt x="156591" y="193739"/>
                    <a:pt x="310324" y="97631"/>
                    <a:pt x="466534" y="0"/>
                  </a:cubicBezTo>
                  <a:cubicBezTo>
                    <a:pt x="698087" y="370618"/>
                    <a:pt x="929068" y="740474"/>
                    <a:pt x="1160907" y="1111758"/>
                  </a:cubicBezTo>
                  <a:cubicBezTo>
                    <a:pt x="1004792" y="1209294"/>
                    <a:pt x="850487" y="1305687"/>
                    <a:pt x="694372" y="1403223"/>
                  </a:cubicBezTo>
                  <a:cubicBezTo>
                    <a:pt x="462820" y="1032605"/>
                    <a:pt x="232124" y="663226"/>
                    <a:pt x="0" y="291656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57077282-8B53-FC1F-6A65-A96A8C3437CC}"/>
                </a:ext>
              </a:extLst>
            </p:cNvPr>
            <p:cNvSpPr/>
            <p:nvPr/>
          </p:nvSpPr>
          <p:spPr>
            <a:xfrm>
              <a:off x="4980717" y="2961681"/>
              <a:ext cx="543785" cy="496468"/>
            </a:xfrm>
            <a:custGeom>
              <a:avLst/>
              <a:gdLst>
                <a:gd name="connsiteX0" fmla="*/ 0 w 543785"/>
                <a:gd name="connsiteY0" fmla="*/ 373497 h 496468"/>
                <a:gd name="connsiteX1" fmla="*/ 47720 w 543785"/>
                <a:gd name="connsiteY1" fmla="*/ 261483 h 496468"/>
                <a:gd name="connsiteX2" fmla="*/ 328327 w 543785"/>
                <a:gd name="connsiteY2" fmla="*/ 29930 h 496468"/>
                <a:gd name="connsiteX3" fmla="*/ 513397 w 543785"/>
                <a:gd name="connsiteY3" fmla="*/ 48885 h 496468"/>
                <a:gd name="connsiteX4" fmla="*/ 496634 w 543785"/>
                <a:gd name="connsiteY4" fmla="*/ 232242 h 496468"/>
                <a:gd name="connsiteX5" fmla="*/ 212503 w 543785"/>
                <a:gd name="connsiteY5" fmla="*/ 467033 h 496468"/>
                <a:gd name="connsiteX6" fmla="*/ 74104 w 543785"/>
                <a:gd name="connsiteY6" fmla="*/ 481606 h 496468"/>
                <a:gd name="connsiteX7" fmla="*/ 95 w 543785"/>
                <a:gd name="connsiteY7" fmla="*/ 373497 h 496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3785" h="496468">
                  <a:moveTo>
                    <a:pt x="0" y="373497"/>
                  </a:moveTo>
                  <a:cubicBezTo>
                    <a:pt x="0" y="321967"/>
                    <a:pt x="16097" y="287772"/>
                    <a:pt x="47720" y="261483"/>
                  </a:cubicBezTo>
                  <a:cubicBezTo>
                    <a:pt x="140970" y="183950"/>
                    <a:pt x="234125" y="106226"/>
                    <a:pt x="328327" y="29930"/>
                  </a:cubicBezTo>
                  <a:cubicBezTo>
                    <a:pt x="386048" y="-16837"/>
                    <a:pt x="466439" y="-7503"/>
                    <a:pt x="513397" y="48885"/>
                  </a:cubicBezTo>
                  <a:cubicBezTo>
                    <a:pt x="559118" y="103940"/>
                    <a:pt x="553022" y="184617"/>
                    <a:pt x="496634" y="232242"/>
                  </a:cubicBezTo>
                  <a:cubicBezTo>
                    <a:pt x="402812" y="311585"/>
                    <a:pt x="308134" y="389880"/>
                    <a:pt x="212503" y="467033"/>
                  </a:cubicBezTo>
                  <a:cubicBezTo>
                    <a:pt x="170783" y="500656"/>
                    <a:pt x="122587" y="505418"/>
                    <a:pt x="74104" y="481606"/>
                  </a:cubicBezTo>
                  <a:cubicBezTo>
                    <a:pt x="25813" y="457793"/>
                    <a:pt x="1619" y="417407"/>
                    <a:pt x="95" y="373497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581D06C2-7CFD-5E19-0F28-46750755003E}"/>
                </a:ext>
              </a:extLst>
            </p:cNvPr>
            <p:cNvSpPr/>
            <p:nvPr/>
          </p:nvSpPr>
          <p:spPr>
            <a:xfrm>
              <a:off x="5263038" y="3220847"/>
              <a:ext cx="483887" cy="446131"/>
            </a:xfrm>
            <a:custGeom>
              <a:avLst/>
              <a:gdLst>
                <a:gd name="connsiteX0" fmla="*/ 0 w 483887"/>
                <a:gd name="connsiteY0" fmla="*/ 313309 h 446131"/>
                <a:gd name="connsiteX1" fmla="*/ 47434 w 483887"/>
                <a:gd name="connsiteY1" fmla="*/ 212249 h 446131"/>
                <a:gd name="connsiteX2" fmla="*/ 265747 w 483887"/>
                <a:gd name="connsiteY2" fmla="*/ 32226 h 446131"/>
                <a:gd name="connsiteX3" fmla="*/ 482632 w 483887"/>
                <a:gd name="connsiteY3" fmla="*/ 118713 h 446131"/>
                <a:gd name="connsiteX4" fmla="*/ 440150 w 483887"/>
                <a:gd name="connsiteY4" fmla="*/ 229584 h 446131"/>
                <a:gd name="connsiteX5" fmla="*/ 210693 w 483887"/>
                <a:gd name="connsiteY5" fmla="*/ 418465 h 446131"/>
                <a:gd name="connsiteX6" fmla="*/ 72009 w 483887"/>
                <a:gd name="connsiteY6" fmla="*/ 429895 h 446131"/>
                <a:gd name="connsiteX7" fmla="*/ 0 w 483887"/>
                <a:gd name="connsiteY7" fmla="*/ 313214 h 446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3887" h="446131">
                  <a:moveTo>
                    <a:pt x="0" y="313309"/>
                  </a:moveTo>
                  <a:cubicBezTo>
                    <a:pt x="2381" y="272542"/>
                    <a:pt x="16383" y="238061"/>
                    <a:pt x="47434" y="212249"/>
                  </a:cubicBezTo>
                  <a:cubicBezTo>
                    <a:pt x="119920" y="151955"/>
                    <a:pt x="192214" y="91281"/>
                    <a:pt x="265747" y="32226"/>
                  </a:cubicBezTo>
                  <a:cubicBezTo>
                    <a:pt x="351282" y="-36354"/>
                    <a:pt x="467963" y="10128"/>
                    <a:pt x="482632" y="118713"/>
                  </a:cubicBezTo>
                  <a:cubicBezTo>
                    <a:pt x="488537" y="162338"/>
                    <a:pt x="473488" y="201295"/>
                    <a:pt x="440150" y="229584"/>
                  </a:cubicBezTo>
                  <a:cubicBezTo>
                    <a:pt x="364617" y="293783"/>
                    <a:pt x="288322" y="357029"/>
                    <a:pt x="210693" y="418465"/>
                  </a:cubicBezTo>
                  <a:cubicBezTo>
                    <a:pt x="168402" y="451898"/>
                    <a:pt x="119825" y="454184"/>
                    <a:pt x="72009" y="429895"/>
                  </a:cubicBezTo>
                  <a:cubicBezTo>
                    <a:pt x="24670" y="405797"/>
                    <a:pt x="3048" y="364363"/>
                    <a:pt x="0" y="313214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30A49E5-82CA-3324-D3E0-456B45102DD9}"/>
                </a:ext>
              </a:extLst>
            </p:cNvPr>
            <p:cNvSpPr/>
            <p:nvPr/>
          </p:nvSpPr>
          <p:spPr>
            <a:xfrm>
              <a:off x="4749081" y="2813105"/>
              <a:ext cx="418326" cy="391694"/>
            </a:xfrm>
            <a:custGeom>
              <a:avLst/>
              <a:gdLst>
                <a:gd name="connsiteX0" fmla="*/ 418326 w 418326"/>
                <a:gd name="connsiteY0" fmla="*/ 128500 h 391694"/>
                <a:gd name="connsiteX1" fmla="*/ 371844 w 418326"/>
                <a:gd name="connsiteY1" fmla="*/ 232513 h 391694"/>
                <a:gd name="connsiteX2" fmla="*/ 214206 w 418326"/>
                <a:gd name="connsiteY2" fmla="*/ 362624 h 391694"/>
                <a:gd name="connsiteX3" fmla="*/ 31135 w 418326"/>
                <a:gd name="connsiteY3" fmla="*/ 344051 h 391694"/>
                <a:gd name="connsiteX4" fmla="*/ 47518 w 418326"/>
                <a:gd name="connsiteY4" fmla="*/ 158980 h 391694"/>
                <a:gd name="connsiteX5" fmla="*/ 203156 w 418326"/>
                <a:gd name="connsiteY5" fmla="*/ 30297 h 391694"/>
                <a:gd name="connsiteX6" fmla="*/ 343555 w 418326"/>
                <a:gd name="connsiteY6" fmla="*/ 14390 h 391694"/>
                <a:gd name="connsiteX7" fmla="*/ 418136 w 418326"/>
                <a:gd name="connsiteY7" fmla="*/ 128500 h 391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8326" h="391694">
                  <a:moveTo>
                    <a:pt x="418326" y="128500"/>
                  </a:moveTo>
                  <a:cubicBezTo>
                    <a:pt x="417374" y="172505"/>
                    <a:pt x="402705" y="206605"/>
                    <a:pt x="371844" y="232513"/>
                  </a:cubicBezTo>
                  <a:cubicBezTo>
                    <a:pt x="319743" y="276423"/>
                    <a:pt x="267641" y="320333"/>
                    <a:pt x="214206" y="362624"/>
                  </a:cubicBezTo>
                  <a:cubicBezTo>
                    <a:pt x="156770" y="408059"/>
                    <a:pt x="75998" y="399010"/>
                    <a:pt x="31135" y="344051"/>
                  </a:cubicBezTo>
                  <a:cubicBezTo>
                    <a:pt x="-15633" y="286710"/>
                    <a:pt x="-9346" y="207748"/>
                    <a:pt x="47518" y="158980"/>
                  </a:cubicBezTo>
                  <a:cubicBezTo>
                    <a:pt x="98572" y="115165"/>
                    <a:pt x="150483" y="72207"/>
                    <a:pt x="203156" y="30297"/>
                  </a:cubicBezTo>
                  <a:cubicBezTo>
                    <a:pt x="246019" y="-3802"/>
                    <a:pt x="294311" y="-9136"/>
                    <a:pt x="343555" y="14390"/>
                  </a:cubicBezTo>
                  <a:cubicBezTo>
                    <a:pt x="392228" y="37727"/>
                    <a:pt x="415469" y="78875"/>
                    <a:pt x="418136" y="12850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0E437849-4E7B-E0DE-356E-819A719CB25F}"/>
                </a:ext>
              </a:extLst>
            </p:cNvPr>
            <p:cNvSpPr/>
            <p:nvPr/>
          </p:nvSpPr>
          <p:spPr>
            <a:xfrm>
              <a:off x="5599364" y="3448234"/>
              <a:ext cx="408472" cy="384634"/>
            </a:xfrm>
            <a:custGeom>
              <a:avLst/>
              <a:gdLst>
                <a:gd name="connsiteX0" fmla="*/ 2 w 408472"/>
                <a:gd name="connsiteY0" fmla="*/ 250895 h 384634"/>
                <a:gd name="connsiteX1" fmla="*/ 44865 w 408472"/>
                <a:gd name="connsiteY1" fmla="*/ 152692 h 384634"/>
                <a:gd name="connsiteX2" fmla="*/ 195074 w 408472"/>
                <a:gd name="connsiteY2" fmla="*/ 28391 h 384634"/>
                <a:gd name="connsiteX3" fmla="*/ 375287 w 408472"/>
                <a:gd name="connsiteY3" fmla="*/ 44679 h 384634"/>
                <a:gd name="connsiteX4" fmla="*/ 367096 w 408472"/>
                <a:gd name="connsiteY4" fmla="*/ 226987 h 384634"/>
                <a:gd name="connsiteX5" fmla="*/ 207552 w 408472"/>
                <a:gd name="connsiteY5" fmla="*/ 358622 h 384634"/>
                <a:gd name="connsiteX6" fmla="*/ 70773 w 408472"/>
                <a:gd name="connsiteY6" fmla="*/ 368719 h 384634"/>
                <a:gd name="connsiteX7" fmla="*/ 2 w 408472"/>
                <a:gd name="connsiteY7" fmla="*/ 250990 h 384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8472" h="384634">
                  <a:moveTo>
                    <a:pt x="2" y="250895"/>
                  </a:moveTo>
                  <a:cubicBezTo>
                    <a:pt x="2" y="211366"/>
                    <a:pt x="14861" y="178124"/>
                    <a:pt x="44865" y="152692"/>
                  </a:cubicBezTo>
                  <a:cubicBezTo>
                    <a:pt x="94490" y="110687"/>
                    <a:pt x="144306" y="68967"/>
                    <a:pt x="195074" y="28391"/>
                  </a:cubicBezTo>
                  <a:cubicBezTo>
                    <a:pt x="249938" y="-15329"/>
                    <a:pt x="329758" y="-7519"/>
                    <a:pt x="375287" y="44679"/>
                  </a:cubicBezTo>
                  <a:cubicBezTo>
                    <a:pt x="421769" y="97828"/>
                    <a:pt x="419769" y="179743"/>
                    <a:pt x="367096" y="226987"/>
                  </a:cubicBezTo>
                  <a:cubicBezTo>
                    <a:pt x="315756" y="272993"/>
                    <a:pt x="262321" y="316713"/>
                    <a:pt x="207552" y="358622"/>
                  </a:cubicBezTo>
                  <a:cubicBezTo>
                    <a:pt x="165547" y="390817"/>
                    <a:pt x="117827" y="391865"/>
                    <a:pt x="70773" y="368719"/>
                  </a:cubicBezTo>
                  <a:cubicBezTo>
                    <a:pt x="25720" y="346526"/>
                    <a:pt x="-283" y="301663"/>
                    <a:pt x="2" y="25099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2DF5D26-A75D-5BB8-BC8E-2064FA4048C2}"/>
              </a:ext>
            </a:extLst>
          </p:cNvPr>
          <p:cNvGrpSpPr/>
          <p:nvPr/>
        </p:nvGrpSpPr>
        <p:grpSpPr>
          <a:xfrm>
            <a:off x="9593388" y="3004286"/>
            <a:ext cx="388410" cy="425670"/>
            <a:chOff x="5424487" y="2690812"/>
            <a:chExt cx="1344357" cy="1473326"/>
          </a:xfrm>
        </p:grpSpPr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CD45491D-984F-2CF8-FB93-A8D9EE9B6A0C}"/>
                </a:ext>
              </a:extLst>
            </p:cNvPr>
            <p:cNvSpPr/>
            <p:nvPr/>
          </p:nvSpPr>
          <p:spPr>
            <a:xfrm>
              <a:off x="5424487" y="2690812"/>
              <a:ext cx="830199" cy="1473136"/>
            </a:xfrm>
            <a:custGeom>
              <a:avLst/>
              <a:gdLst>
                <a:gd name="connsiteX0" fmla="*/ 0 w 830199"/>
                <a:gd name="connsiteY0" fmla="*/ 125349 h 1473136"/>
                <a:gd name="connsiteX1" fmla="*/ 124873 w 830199"/>
                <a:gd name="connsiteY1" fmla="*/ 125349 h 1473136"/>
                <a:gd name="connsiteX2" fmla="*/ 124873 w 830199"/>
                <a:gd name="connsiteY2" fmla="*/ 0 h 1473136"/>
                <a:gd name="connsiteX3" fmla="*/ 703707 w 830199"/>
                <a:gd name="connsiteY3" fmla="*/ 0 h 1473136"/>
                <a:gd name="connsiteX4" fmla="*/ 703707 w 830199"/>
                <a:gd name="connsiteY4" fmla="*/ 124873 h 1473136"/>
                <a:gd name="connsiteX5" fmla="*/ 830199 w 830199"/>
                <a:gd name="connsiteY5" fmla="*/ 124873 h 1473136"/>
                <a:gd name="connsiteX6" fmla="*/ 830199 w 830199"/>
                <a:gd name="connsiteY6" fmla="*/ 1473137 h 1473136"/>
                <a:gd name="connsiteX7" fmla="*/ 481394 w 830199"/>
                <a:gd name="connsiteY7" fmla="*/ 1473137 h 1473136"/>
                <a:gd name="connsiteX8" fmla="*/ 481394 w 830199"/>
                <a:gd name="connsiteY8" fmla="*/ 1367695 h 1473136"/>
                <a:gd name="connsiteX9" fmla="*/ 481870 w 830199"/>
                <a:gd name="connsiteY9" fmla="*/ 1214247 h 1473136"/>
                <a:gd name="connsiteX10" fmla="*/ 451104 w 830199"/>
                <a:gd name="connsiteY10" fmla="*/ 1184053 h 1473136"/>
                <a:gd name="connsiteX11" fmla="*/ 379762 w 830199"/>
                <a:gd name="connsiteY11" fmla="*/ 1184053 h 1473136"/>
                <a:gd name="connsiteX12" fmla="*/ 348425 w 830199"/>
                <a:gd name="connsiteY12" fmla="*/ 1217295 h 1473136"/>
                <a:gd name="connsiteX13" fmla="*/ 348806 w 830199"/>
                <a:gd name="connsiteY13" fmla="*/ 1473041 h 1473136"/>
                <a:gd name="connsiteX14" fmla="*/ 0 w 830199"/>
                <a:gd name="connsiteY14" fmla="*/ 1473041 h 1473136"/>
                <a:gd name="connsiteX15" fmla="*/ 0 w 830199"/>
                <a:gd name="connsiteY15" fmla="*/ 125349 h 1473136"/>
                <a:gd name="connsiteX16" fmla="*/ 252508 w 830199"/>
                <a:gd name="connsiteY16" fmla="*/ 1345787 h 1473136"/>
                <a:gd name="connsiteX17" fmla="*/ 252508 w 830199"/>
                <a:gd name="connsiteY17" fmla="*/ 1186910 h 1473136"/>
                <a:gd name="connsiteX18" fmla="*/ 191929 w 830199"/>
                <a:gd name="connsiteY18" fmla="*/ 1186910 h 1473136"/>
                <a:gd name="connsiteX19" fmla="*/ 191929 w 830199"/>
                <a:gd name="connsiteY19" fmla="*/ 1345787 h 1473136"/>
                <a:gd name="connsiteX20" fmla="*/ 252508 w 830199"/>
                <a:gd name="connsiteY20" fmla="*/ 1345787 h 1473136"/>
                <a:gd name="connsiteX21" fmla="*/ 637127 w 830199"/>
                <a:gd name="connsiteY21" fmla="*/ 1345597 h 1473136"/>
                <a:gd name="connsiteX22" fmla="*/ 637127 w 830199"/>
                <a:gd name="connsiteY22" fmla="*/ 1186720 h 1473136"/>
                <a:gd name="connsiteX23" fmla="*/ 577501 w 830199"/>
                <a:gd name="connsiteY23" fmla="*/ 1186720 h 1473136"/>
                <a:gd name="connsiteX24" fmla="*/ 577501 w 830199"/>
                <a:gd name="connsiteY24" fmla="*/ 1345597 h 1473136"/>
                <a:gd name="connsiteX25" fmla="*/ 637127 w 830199"/>
                <a:gd name="connsiteY25" fmla="*/ 1345597 h 1473136"/>
                <a:gd name="connsiteX26" fmla="*/ 509683 w 830199"/>
                <a:gd name="connsiteY26" fmla="*/ 736663 h 1473136"/>
                <a:gd name="connsiteX27" fmla="*/ 509683 w 830199"/>
                <a:gd name="connsiteY27" fmla="*/ 608267 h 1473136"/>
                <a:gd name="connsiteX28" fmla="*/ 449771 w 830199"/>
                <a:gd name="connsiteY28" fmla="*/ 608267 h 1473136"/>
                <a:gd name="connsiteX29" fmla="*/ 449771 w 830199"/>
                <a:gd name="connsiteY29" fmla="*/ 736663 h 1473136"/>
                <a:gd name="connsiteX30" fmla="*/ 509683 w 830199"/>
                <a:gd name="connsiteY30" fmla="*/ 736663 h 1473136"/>
                <a:gd name="connsiteX31" fmla="*/ 638365 w 830199"/>
                <a:gd name="connsiteY31" fmla="*/ 608171 h 1473136"/>
                <a:gd name="connsiteX32" fmla="*/ 578168 w 830199"/>
                <a:gd name="connsiteY32" fmla="*/ 608171 h 1473136"/>
                <a:gd name="connsiteX33" fmla="*/ 578168 w 830199"/>
                <a:gd name="connsiteY33" fmla="*/ 735616 h 1473136"/>
                <a:gd name="connsiteX34" fmla="*/ 638365 w 830199"/>
                <a:gd name="connsiteY34" fmla="*/ 735616 h 1473136"/>
                <a:gd name="connsiteX35" fmla="*/ 638365 w 830199"/>
                <a:gd name="connsiteY35" fmla="*/ 608171 h 1473136"/>
                <a:gd name="connsiteX36" fmla="*/ 251651 w 830199"/>
                <a:gd name="connsiteY36" fmla="*/ 736949 h 1473136"/>
                <a:gd name="connsiteX37" fmla="*/ 251651 w 830199"/>
                <a:gd name="connsiteY37" fmla="*/ 607981 h 1473136"/>
                <a:gd name="connsiteX38" fmla="*/ 192310 w 830199"/>
                <a:gd name="connsiteY38" fmla="*/ 607981 h 1473136"/>
                <a:gd name="connsiteX39" fmla="*/ 192310 w 830199"/>
                <a:gd name="connsiteY39" fmla="*/ 736949 h 1473136"/>
                <a:gd name="connsiteX40" fmla="*/ 251651 w 830199"/>
                <a:gd name="connsiteY40" fmla="*/ 736949 h 1473136"/>
                <a:gd name="connsiteX41" fmla="*/ 379857 w 830199"/>
                <a:gd name="connsiteY41" fmla="*/ 737330 h 1473136"/>
                <a:gd name="connsiteX42" fmla="*/ 379857 w 830199"/>
                <a:gd name="connsiteY42" fmla="*/ 608362 h 1473136"/>
                <a:gd name="connsiteX43" fmla="*/ 321278 w 830199"/>
                <a:gd name="connsiteY43" fmla="*/ 608362 h 1473136"/>
                <a:gd name="connsiteX44" fmla="*/ 321278 w 830199"/>
                <a:gd name="connsiteY44" fmla="*/ 737330 h 1473136"/>
                <a:gd name="connsiteX45" fmla="*/ 379857 w 830199"/>
                <a:gd name="connsiteY45" fmla="*/ 737330 h 1473136"/>
                <a:gd name="connsiteX46" fmla="*/ 193072 w 830199"/>
                <a:gd name="connsiteY46" fmla="*/ 414623 h 1473136"/>
                <a:gd name="connsiteX47" fmla="*/ 193072 w 830199"/>
                <a:gd name="connsiteY47" fmla="*/ 543497 h 1473136"/>
                <a:gd name="connsiteX48" fmla="*/ 252222 w 830199"/>
                <a:gd name="connsiteY48" fmla="*/ 543497 h 1473136"/>
                <a:gd name="connsiteX49" fmla="*/ 252222 w 830199"/>
                <a:gd name="connsiteY49" fmla="*/ 414623 h 1473136"/>
                <a:gd name="connsiteX50" fmla="*/ 193072 w 830199"/>
                <a:gd name="connsiteY50" fmla="*/ 414623 h 1473136"/>
                <a:gd name="connsiteX51" fmla="*/ 380905 w 830199"/>
                <a:gd name="connsiteY51" fmla="*/ 544735 h 1473136"/>
                <a:gd name="connsiteX52" fmla="*/ 380905 w 830199"/>
                <a:gd name="connsiteY52" fmla="*/ 415766 h 1473136"/>
                <a:gd name="connsiteX53" fmla="*/ 321564 w 830199"/>
                <a:gd name="connsiteY53" fmla="*/ 415766 h 1473136"/>
                <a:gd name="connsiteX54" fmla="*/ 321564 w 830199"/>
                <a:gd name="connsiteY54" fmla="*/ 544735 h 1473136"/>
                <a:gd name="connsiteX55" fmla="*/ 380905 w 830199"/>
                <a:gd name="connsiteY55" fmla="*/ 544735 h 1473136"/>
                <a:gd name="connsiteX56" fmla="*/ 510064 w 830199"/>
                <a:gd name="connsiteY56" fmla="*/ 415766 h 1473136"/>
                <a:gd name="connsiteX57" fmla="*/ 450151 w 830199"/>
                <a:gd name="connsiteY57" fmla="*/ 415766 h 1473136"/>
                <a:gd name="connsiteX58" fmla="*/ 450151 w 830199"/>
                <a:gd name="connsiteY58" fmla="*/ 543497 h 1473136"/>
                <a:gd name="connsiteX59" fmla="*/ 510064 w 830199"/>
                <a:gd name="connsiteY59" fmla="*/ 543497 h 1473136"/>
                <a:gd name="connsiteX60" fmla="*/ 510064 w 830199"/>
                <a:gd name="connsiteY60" fmla="*/ 415766 h 1473136"/>
                <a:gd name="connsiteX61" fmla="*/ 638556 w 830199"/>
                <a:gd name="connsiteY61" fmla="*/ 415195 h 1473136"/>
                <a:gd name="connsiteX62" fmla="*/ 578168 w 830199"/>
                <a:gd name="connsiteY62" fmla="*/ 415195 h 1473136"/>
                <a:gd name="connsiteX63" fmla="*/ 578168 w 830199"/>
                <a:gd name="connsiteY63" fmla="*/ 542830 h 1473136"/>
                <a:gd name="connsiteX64" fmla="*/ 638556 w 830199"/>
                <a:gd name="connsiteY64" fmla="*/ 542830 h 1473136"/>
                <a:gd name="connsiteX65" fmla="*/ 638556 w 830199"/>
                <a:gd name="connsiteY65" fmla="*/ 415195 h 1473136"/>
                <a:gd name="connsiteX66" fmla="*/ 191929 w 830199"/>
                <a:gd name="connsiteY66" fmla="*/ 928402 h 1473136"/>
                <a:gd name="connsiteX67" fmla="*/ 251841 w 830199"/>
                <a:gd name="connsiteY67" fmla="*/ 928402 h 1473136"/>
                <a:gd name="connsiteX68" fmla="*/ 251841 w 830199"/>
                <a:gd name="connsiteY68" fmla="*/ 800672 h 1473136"/>
                <a:gd name="connsiteX69" fmla="*/ 191929 w 830199"/>
                <a:gd name="connsiteY69" fmla="*/ 800672 h 1473136"/>
                <a:gd name="connsiteX70" fmla="*/ 191929 w 830199"/>
                <a:gd name="connsiteY70" fmla="*/ 928402 h 1473136"/>
                <a:gd name="connsiteX71" fmla="*/ 379952 w 830199"/>
                <a:gd name="connsiteY71" fmla="*/ 929640 h 1473136"/>
                <a:gd name="connsiteX72" fmla="*/ 379952 w 830199"/>
                <a:gd name="connsiteY72" fmla="*/ 801053 h 1473136"/>
                <a:gd name="connsiteX73" fmla="*/ 321088 w 830199"/>
                <a:gd name="connsiteY73" fmla="*/ 801053 h 1473136"/>
                <a:gd name="connsiteX74" fmla="*/ 321088 w 830199"/>
                <a:gd name="connsiteY74" fmla="*/ 929640 h 1473136"/>
                <a:gd name="connsiteX75" fmla="*/ 379952 w 830199"/>
                <a:gd name="connsiteY75" fmla="*/ 929640 h 1473136"/>
                <a:gd name="connsiteX76" fmla="*/ 450437 w 830199"/>
                <a:gd name="connsiteY76" fmla="*/ 799910 h 1473136"/>
                <a:gd name="connsiteX77" fmla="*/ 450437 w 830199"/>
                <a:gd name="connsiteY77" fmla="*/ 928878 h 1473136"/>
                <a:gd name="connsiteX78" fmla="*/ 509016 w 830199"/>
                <a:gd name="connsiteY78" fmla="*/ 928878 h 1473136"/>
                <a:gd name="connsiteX79" fmla="*/ 509016 w 830199"/>
                <a:gd name="connsiteY79" fmla="*/ 799910 h 1473136"/>
                <a:gd name="connsiteX80" fmla="*/ 450437 w 830199"/>
                <a:gd name="connsiteY80" fmla="*/ 799910 h 1473136"/>
                <a:gd name="connsiteX81" fmla="*/ 638270 w 830199"/>
                <a:gd name="connsiteY81" fmla="*/ 929545 h 1473136"/>
                <a:gd name="connsiteX82" fmla="*/ 638270 w 830199"/>
                <a:gd name="connsiteY82" fmla="*/ 801148 h 1473136"/>
                <a:gd name="connsiteX83" fmla="*/ 578358 w 830199"/>
                <a:gd name="connsiteY83" fmla="*/ 801148 h 1473136"/>
                <a:gd name="connsiteX84" fmla="*/ 578358 w 830199"/>
                <a:gd name="connsiteY84" fmla="*/ 929545 h 1473136"/>
                <a:gd name="connsiteX85" fmla="*/ 638270 w 830199"/>
                <a:gd name="connsiteY85" fmla="*/ 929545 h 1473136"/>
                <a:gd name="connsiteX86" fmla="*/ 191929 w 830199"/>
                <a:gd name="connsiteY86" fmla="*/ 1121664 h 1473136"/>
                <a:gd name="connsiteX87" fmla="*/ 251841 w 830199"/>
                <a:gd name="connsiteY87" fmla="*/ 1121664 h 1473136"/>
                <a:gd name="connsiteX88" fmla="*/ 251841 w 830199"/>
                <a:gd name="connsiteY88" fmla="*/ 993458 h 1473136"/>
                <a:gd name="connsiteX89" fmla="*/ 191929 w 830199"/>
                <a:gd name="connsiteY89" fmla="*/ 993458 h 1473136"/>
                <a:gd name="connsiteX90" fmla="*/ 191929 w 830199"/>
                <a:gd name="connsiteY90" fmla="*/ 1121664 h 1473136"/>
                <a:gd name="connsiteX91" fmla="*/ 380238 w 830199"/>
                <a:gd name="connsiteY91" fmla="*/ 1122617 h 1473136"/>
                <a:gd name="connsiteX92" fmla="*/ 380238 w 830199"/>
                <a:gd name="connsiteY92" fmla="*/ 993648 h 1473136"/>
                <a:gd name="connsiteX93" fmla="*/ 320897 w 830199"/>
                <a:gd name="connsiteY93" fmla="*/ 993648 h 1473136"/>
                <a:gd name="connsiteX94" fmla="*/ 320897 w 830199"/>
                <a:gd name="connsiteY94" fmla="*/ 1122617 h 1473136"/>
                <a:gd name="connsiteX95" fmla="*/ 380238 w 830199"/>
                <a:gd name="connsiteY95" fmla="*/ 1122617 h 1473136"/>
                <a:gd name="connsiteX96" fmla="*/ 509302 w 830199"/>
                <a:gd name="connsiteY96" fmla="*/ 1123188 h 1473136"/>
                <a:gd name="connsiteX97" fmla="*/ 509302 w 830199"/>
                <a:gd name="connsiteY97" fmla="*/ 994315 h 1473136"/>
                <a:gd name="connsiteX98" fmla="*/ 450151 w 830199"/>
                <a:gd name="connsiteY98" fmla="*/ 994315 h 1473136"/>
                <a:gd name="connsiteX99" fmla="*/ 450151 w 830199"/>
                <a:gd name="connsiteY99" fmla="*/ 1123188 h 1473136"/>
                <a:gd name="connsiteX100" fmla="*/ 509302 w 830199"/>
                <a:gd name="connsiteY100" fmla="*/ 1123188 h 1473136"/>
                <a:gd name="connsiteX101" fmla="*/ 578358 w 830199"/>
                <a:gd name="connsiteY101" fmla="*/ 993362 h 1473136"/>
                <a:gd name="connsiteX102" fmla="*/ 578358 w 830199"/>
                <a:gd name="connsiteY102" fmla="*/ 1122331 h 1473136"/>
                <a:gd name="connsiteX103" fmla="*/ 638270 w 830199"/>
                <a:gd name="connsiteY103" fmla="*/ 1122331 h 1473136"/>
                <a:gd name="connsiteX104" fmla="*/ 638270 w 830199"/>
                <a:gd name="connsiteY104" fmla="*/ 993362 h 1473136"/>
                <a:gd name="connsiteX105" fmla="*/ 578358 w 830199"/>
                <a:gd name="connsiteY105" fmla="*/ 993362 h 1473136"/>
                <a:gd name="connsiteX106" fmla="*/ 319850 w 830199"/>
                <a:gd name="connsiteY106" fmla="*/ 315849 h 1473136"/>
                <a:gd name="connsiteX107" fmla="*/ 381191 w 830199"/>
                <a:gd name="connsiteY107" fmla="*/ 315849 h 1473136"/>
                <a:gd name="connsiteX108" fmla="*/ 381191 w 830199"/>
                <a:gd name="connsiteY108" fmla="*/ 256413 h 1473136"/>
                <a:gd name="connsiteX109" fmla="*/ 319850 w 830199"/>
                <a:gd name="connsiteY109" fmla="*/ 256413 h 1473136"/>
                <a:gd name="connsiteX110" fmla="*/ 319850 w 830199"/>
                <a:gd name="connsiteY110" fmla="*/ 315849 h 1473136"/>
                <a:gd name="connsiteX111" fmla="*/ 510254 w 830199"/>
                <a:gd name="connsiteY111" fmla="*/ 256889 h 1473136"/>
                <a:gd name="connsiteX112" fmla="*/ 448818 w 830199"/>
                <a:gd name="connsiteY112" fmla="*/ 256889 h 1473136"/>
                <a:gd name="connsiteX113" fmla="*/ 448818 w 830199"/>
                <a:gd name="connsiteY113" fmla="*/ 316706 h 1473136"/>
                <a:gd name="connsiteX114" fmla="*/ 510254 w 830199"/>
                <a:gd name="connsiteY114" fmla="*/ 316706 h 1473136"/>
                <a:gd name="connsiteX115" fmla="*/ 510254 w 830199"/>
                <a:gd name="connsiteY115" fmla="*/ 256889 h 1473136"/>
                <a:gd name="connsiteX116" fmla="*/ 577310 w 830199"/>
                <a:gd name="connsiteY116" fmla="*/ 316801 h 1473136"/>
                <a:gd name="connsiteX117" fmla="*/ 637889 w 830199"/>
                <a:gd name="connsiteY117" fmla="*/ 316801 h 1473136"/>
                <a:gd name="connsiteX118" fmla="*/ 637889 w 830199"/>
                <a:gd name="connsiteY118" fmla="*/ 256794 h 1473136"/>
                <a:gd name="connsiteX119" fmla="*/ 577310 w 830199"/>
                <a:gd name="connsiteY119" fmla="*/ 256794 h 1473136"/>
                <a:gd name="connsiteX120" fmla="*/ 577310 w 830199"/>
                <a:gd name="connsiteY120" fmla="*/ 316801 h 1473136"/>
                <a:gd name="connsiteX121" fmla="*/ 252031 w 830199"/>
                <a:gd name="connsiteY121" fmla="*/ 317183 h 1473136"/>
                <a:gd name="connsiteX122" fmla="*/ 252031 w 830199"/>
                <a:gd name="connsiteY122" fmla="*/ 256985 h 1473136"/>
                <a:gd name="connsiteX123" fmla="*/ 191834 w 830199"/>
                <a:gd name="connsiteY123" fmla="*/ 256985 h 1473136"/>
                <a:gd name="connsiteX124" fmla="*/ 191834 w 830199"/>
                <a:gd name="connsiteY124" fmla="*/ 317183 h 1473136"/>
                <a:gd name="connsiteX125" fmla="*/ 252031 w 830199"/>
                <a:gd name="connsiteY125" fmla="*/ 317183 h 1473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</a:cxnLst>
              <a:rect l="l" t="t" r="r" b="b"/>
              <a:pathLst>
                <a:path w="830199" h="1473136">
                  <a:moveTo>
                    <a:pt x="0" y="125349"/>
                  </a:moveTo>
                  <a:lnTo>
                    <a:pt x="124873" y="125349"/>
                  </a:lnTo>
                  <a:lnTo>
                    <a:pt x="124873" y="0"/>
                  </a:lnTo>
                  <a:lnTo>
                    <a:pt x="703707" y="0"/>
                  </a:lnTo>
                  <a:lnTo>
                    <a:pt x="703707" y="124873"/>
                  </a:lnTo>
                  <a:lnTo>
                    <a:pt x="830199" y="124873"/>
                  </a:lnTo>
                  <a:lnTo>
                    <a:pt x="830199" y="1473137"/>
                  </a:lnTo>
                  <a:lnTo>
                    <a:pt x="481394" y="1473137"/>
                  </a:lnTo>
                  <a:cubicBezTo>
                    <a:pt x="481394" y="1437989"/>
                    <a:pt x="481394" y="1402842"/>
                    <a:pt x="481394" y="1367695"/>
                  </a:cubicBezTo>
                  <a:cubicBezTo>
                    <a:pt x="481394" y="1316546"/>
                    <a:pt x="480346" y="1265396"/>
                    <a:pt x="481870" y="1214247"/>
                  </a:cubicBezTo>
                  <a:cubicBezTo>
                    <a:pt x="482537" y="1190530"/>
                    <a:pt x="474345" y="1182434"/>
                    <a:pt x="451104" y="1184053"/>
                  </a:cubicBezTo>
                  <a:cubicBezTo>
                    <a:pt x="427387" y="1185672"/>
                    <a:pt x="403384" y="1186053"/>
                    <a:pt x="379762" y="1184053"/>
                  </a:cubicBezTo>
                  <a:cubicBezTo>
                    <a:pt x="353282" y="1181767"/>
                    <a:pt x="348139" y="1193673"/>
                    <a:pt x="348425" y="1217295"/>
                  </a:cubicBezTo>
                  <a:cubicBezTo>
                    <a:pt x="349472" y="1301687"/>
                    <a:pt x="348806" y="1386078"/>
                    <a:pt x="348806" y="1473041"/>
                  </a:cubicBezTo>
                  <a:lnTo>
                    <a:pt x="0" y="1473041"/>
                  </a:lnTo>
                  <a:lnTo>
                    <a:pt x="0" y="125349"/>
                  </a:lnTo>
                  <a:close/>
                  <a:moveTo>
                    <a:pt x="252508" y="1345787"/>
                  </a:moveTo>
                  <a:lnTo>
                    <a:pt x="252508" y="1186910"/>
                  </a:lnTo>
                  <a:lnTo>
                    <a:pt x="191929" y="1186910"/>
                  </a:lnTo>
                  <a:lnTo>
                    <a:pt x="191929" y="1345787"/>
                  </a:lnTo>
                  <a:lnTo>
                    <a:pt x="252508" y="1345787"/>
                  </a:lnTo>
                  <a:close/>
                  <a:moveTo>
                    <a:pt x="637127" y="1345597"/>
                  </a:moveTo>
                  <a:lnTo>
                    <a:pt x="637127" y="1186720"/>
                  </a:lnTo>
                  <a:lnTo>
                    <a:pt x="577501" y="1186720"/>
                  </a:lnTo>
                  <a:lnTo>
                    <a:pt x="577501" y="1345597"/>
                  </a:lnTo>
                  <a:lnTo>
                    <a:pt x="637127" y="1345597"/>
                  </a:lnTo>
                  <a:close/>
                  <a:moveTo>
                    <a:pt x="509683" y="736663"/>
                  </a:moveTo>
                  <a:lnTo>
                    <a:pt x="509683" y="608267"/>
                  </a:lnTo>
                  <a:lnTo>
                    <a:pt x="449771" y="608267"/>
                  </a:lnTo>
                  <a:lnTo>
                    <a:pt x="449771" y="736663"/>
                  </a:lnTo>
                  <a:lnTo>
                    <a:pt x="509683" y="736663"/>
                  </a:lnTo>
                  <a:close/>
                  <a:moveTo>
                    <a:pt x="638365" y="608171"/>
                  </a:moveTo>
                  <a:lnTo>
                    <a:pt x="578168" y="608171"/>
                  </a:lnTo>
                  <a:lnTo>
                    <a:pt x="578168" y="735616"/>
                  </a:lnTo>
                  <a:lnTo>
                    <a:pt x="638365" y="735616"/>
                  </a:lnTo>
                  <a:lnTo>
                    <a:pt x="638365" y="608171"/>
                  </a:lnTo>
                  <a:close/>
                  <a:moveTo>
                    <a:pt x="251651" y="736949"/>
                  </a:moveTo>
                  <a:lnTo>
                    <a:pt x="251651" y="607981"/>
                  </a:lnTo>
                  <a:lnTo>
                    <a:pt x="192310" y="607981"/>
                  </a:lnTo>
                  <a:lnTo>
                    <a:pt x="192310" y="736949"/>
                  </a:lnTo>
                  <a:lnTo>
                    <a:pt x="251651" y="736949"/>
                  </a:lnTo>
                  <a:close/>
                  <a:moveTo>
                    <a:pt x="379857" y="737330"/>
                  </a:moveTo>
                  <a:lnTo>
                    <a:pt x="379857" y="608362"/>
                  </a:lnTo>
                  <a:lnTo>
                    <a:pt x="321278" y="608362"/>
                  </a:lnTo>
                  <a:lnTo>
                    <a:pt x="321278" y="737330"/>
                  </a:lnTo>
                  <a:lnTo>
                    <a:pt x="379857" y="737330"/>
                  </a:lnTo>
                  <a:close/>
                  <a:moveTo>
                    <a:pt x="193072" y="414623"/>
                  </a:moveTo>
                  <a:lnTo>
                    <a:pt x="193072" y="543497"/>
                  </a:lnTo>
                  <a:lnTo>
                    <a:pt x="252222" y="543497"/>
                  </a:lnTo>
                  <a:lnTo>
                    <a:pt x="252222" y="414623"/>
                  </a:lnTo>
                  <a:lnTo>
                    <a:pt x="193072" y="414623"/>
                  </a:lnTo>
                  <a:close/>
                  <a:moveTo>
                    <a:pt x="380905" y="544735"/>
                  </a:moveTo>
                  <a:lnTo>
                    <a:pt x="380905" y="415766"/>
                  </a:lnTo>
                  <a:lnTo>
                    <a:pt x="321564" y="415766"/>
                  </a:lnTo>
                  <a:lnTo>
                    <a:pt x="321564" y="544735"/>
                  </a:lnTo>
                  <a:lnTo>
                    <a:pt x="380905" y="544735"/>
                  </a:lnTo>
                  <a:close/>
                  <a:moveTo>
                    <a:pt x="510064" y="415766"/>
                  </a:moveTo>
                  <a:lnTo>
                    <a:pt x="450151" y="415766"/>
                  </a:lnTo>
                  <a:lnTo>
                    <a:pt x="450151" y="543497"/>
                  </a:lnTo>
                  <a:lnTo>
                    <a:pt x="510064" y="543497"/>
                  </a:lnTo>
                  <a:lnTo>
                    <a:pt x="510064" y="415766"/>
                  </a:lnTo>
                  <a:close/>
                  <a:moveTo>
                    <a:pt x="638556" y="415195"/>
                  </a:moveTo>
                  <a:lnTo>
                    <a:pt x="578168" y="415195"/>
                  </a:lnTo>
                  <a:lnTo>
                    <a:pt x="578168" y="542830"/>
                  </a:lnTo>
                  <a:lnTo>
                    <a:pt x="638556" y="542830"/>
                  </a:lnTo>
                  <a:lnTo>
                    <a:pt x="638556" y="415195"/>
                  </a:lnTo>
                  <a:close/>
                  <a:moveTo>
                    <a:pt x="191929" y="928402"/>
                  </a:moveTo>
                  <a:lnTo>
                    <a:pt x="251841" y="928402"/>
                  </a:lnTo>
                  <a:lnTo>
                    <a:pt x="251841" y="800672"/>
                  </a:lnTo>
                  <a:lnTo>
                    <a:pt x="191929" y="800672"/>
                  </a:lnTo>
                  <a:lnTo>
                    <a:pt x="191929" y="928402"/>
                  </a:lnTo>
                  <a:close/>
                  <a:moveTo>
                    <a:pt x="379952" y="929640"/>
                  </a:moveTo>
                  <a:lnTo>
                    <a:pt x="379952" y="801053"/>
                  </a:lnTo>
                  <a:lnTo>
                    <a:pt x="321088" y="801053"/>
                  </a:lnTo>
                  <a:lnTo>
                    <a:pt x="321088" y="929640"/>
                  </a:lnTo>
                  <a:lnTo>
                    <a:pt x="379952" y="929640"/>
                  </a:lnTo>
                  <a:close/>
                  <a:moveTo>
                    <a:pt x="450437" y="799910"/>
                  </a:moveTo>
                  <a:lnTo>
                    <a:pt x="450437" y="928878"/>
                  </a:lnTo>
                  <a:lnTo>
                    <a:pt x="509016" y="928878"/>
                  </a:lnTo>
                  <a:lnTo>
                    <a:pt x="509016" y="799910"/>
                  </a:lnTo>
                  <a:lnTo>
                    <a:pt x="450437" y="799910"/>
                  </a:lnTo>
                  <a:close/>
                  <a:moveTo>
                    <a:pt x="638270" y="929545"/>
                  </a:moveTo>
                  <a:lnTo>
                    <a:pt x="638270" y="801148"/>
                  </a:lnTo>
                  <a:lnTo>
                    <a:pt x="578358" y="801148"/>
                  </a:lnTo>
                  <a:lnTo>
                    <a:pt x="578358" y="929545"/>
                  </a:lnTo>
                  <a:lnTo>
                    <a:pt x="638270" y="929545"/>
                  </a:lnTo>
                  <a:close/>
                  <a:moveTo>
                    <a:pt x="191929" y="1121664"/>
                  </a:moveTo>
                  <a:lnTo>
                    <a:pt x="251841" y="1121664"/>
                  </a:lnTo>
                  <a:lnTo>
                    <a:pt x="251841" y="993458"/>
                  </a:lnTo>
                  <a:lnTo>
                    <a:pt x="191929" y="993458"/>
                  </a:lnTo>
                  <a:lnTo>
                    <a:pt x="191929" y="1121664"/>
                  </a:lnTo>
                  <a:close/>
                  <a:moveTo>
                    <a:pt x="380238" y="1122617"/>
                  </a:moveTo>
                  <a:lnTo>
                    <a:pt x="380238" y="993648"/>
                  </a:lnTo>
                  <a:lnTo>
                    <a:pt x="320897" y="993648"/>
                  </a:lnTo>
                  <a:lnTo>
                    <a:pt x="320897" y="1122617"/>
                  </a:lnTo>
                  <a:lnTo>
                    <a:pt x="380238" y="1122617"/>
                  </a:lnTo>
                  <a:close/>
                  <a:moveTo>
                    <a:pt x="509302" y="1123188"/>
                  </a:moveTo>
                  <a:lnTo>
                    <a:pt x="509302" y="994315"/>
                  </a:lnTo>
                  <a:lnTo>
                    <a:pt x="450151" y="994315"/>
                  </a:lnTo>
                  <a:lnTo>
                    <a:pt x="450151" y="1123188"/>
                  </a:lnTo>
                  <a:lnTo>
                    <a:pt x="509302" y="1123188"/>
                  </a:lnTo>
                  <a:close/>
                  <a:moveTo>
                    <a:pt x="578358" y="993362"/>
                  </a:moveTo>
                  <a:lnTo>
                    <a:pt x="578358" y="1122331"/>
                  </a:lnTo>
                  <a:lnTo>
                    <a:pt x="638270" y="1122331"/>
                  </a:lnTo>
                  <a:lnTo>
                    <a:pt x="638270" y="993362"/>
                  </a:lnTo>
                  <a:lnTo>
                    <a:pt x="578358" y="993362"/>
                  </a:lnTo>
                  <a:close/>
                  <a:moveTo>
                    <a:pt x="319850" y="315849"/>
                  </a:moveTo>
                  <a:lnTo>
                    <a:pt x="381191" y="315849"/>
                  </a:lnTo>
                  <a:lnTo>
                    <a:pt x="381191" y="256413"/>
                  </a:lnTo>
                  <a:lnTo>
                    <a:pt x="319850" y="256413"/>
                  </a:lnTo>
                  <a:lnTo>
                    <a:pt x="319850" y="315849"/>
                  </a:lnTo>
                  <a:close/>
                  <a:moveTo>
                    <a:pt x="510254" y="256889"/>
                  </a:moveTo>
                  <a:lnTo>
                    <a:pt x="448818" y="256889"/>
                  </a:lnTo>
                  <a:lnTo>
                    <a:pt x="448818" y="316706"/>
                  </a:lnTo>
                  <a:lnTo>
                    <a:pt x="510254" y="316706"/>
                  </a:lnTo>
                  <a:lnTo>
                    <a:pt x="510254" y="256889"/>
                  </a:lnTo>
                  <a:close/>
                  <a:moveTo>
                    <a:pt x="577310" y="316801"/>
                  </a:moveTo>
                  <a:lnTo>
                    <a:pt x="637889" y="316801"/>
                  </a:lnTo>
                  <a:lnTo>
                    <a:pt x="637889" y="256794"/>
                  </a:lnTo>
                  <a:lnTo>
                    <a:pt x="577310" y="256794"/>
                  </a:lnTo>
                  <a:lnTo>
                    <a:pt x="577310" y="316801"/>
                  </a:lnTo>
                  <a:close/>
                  <a:moveTo>
                    <a:pt x="252031" y="317183"/>
                  </a:moveTo>
                  <a:lnTo>
                    <a:pt x="252031" y="256985"/>
                  </a:lnTo>
                  <a:lnTo>
                    <a:pt x="191834" y="256985"/>
                  </a:lnTo>
                  <a:lnTo>
                    <a:pt x="191834" y="317183"/>
                  </a:lnTo>
                  <a:lnTo>
                    <a:pt x="252031" y="317183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B2C0C22-5F30-456B-2231-04DB8772ED58}"/>
                </a:ext>
              </a:extLst>
            </p:cNvPr>
            <p:cNvSpPr/>
            <p:nvPr/>
          </p:nvSpPr>
          <p:spPr>
            <a:xfrm>
              <a:off x="6323551" y="3075907"/>
              <a:ext cx="445293" cy="1088231"/>
            </a:xfrm>
            <a:custGeom>
              <a:avLst/>
              <a:gdLst>
                <a:gd name="connsiteX0" fmla="*/ 95 w 445293"/>
                <a:gd name="connsiteY0" fmla="*/ 1088136 h 1088231"/>
                <a:gd name="connsiteX1" fmla="*/ 95 w 445293"/>
                <a:gd name="connsiteY1" fmla="*/ 963263 h 1088231"/>
                <a:gd name="connsiteX2" fmla="*/ 60579 w 445293"/>
                <a:gd name="connsiteY2" fmla="*/ 963263 h 1088231"/>
                <a:gd name="connsiteX3" fmla="*/ 60579 w 445293"/>
                <a:gd name="connsiteY3" fmla="*/ 898398 h 1088231"/>
                <a:gd name="connsiteX4" fmla="*/ 857 w 445293"/>
                <a:gd name="connsiteY4" fmla="*/ 898398 h 1088231"/>
                <a:gd name="connsiteX5" fmla="*/ 857 w 445293"/>
                <a:gd name="connsiteY5" fmla="*/ 835057 h 1088231"/>
                <a:gd name="connsiteX6" fmla="*/ 59722 w 445293"/>
                <a:gd name="connsiteY6" fmla="*/ 835057 h 1088231"/>
                <a:gd name="connsiteX7" fmla="*/ 59722 w 445293"/>
                <a:gd name="connsiteY7" fmla="*/ 770287 h 1088231"/>
                <a:gd name="connsiteX8" fmla="*/ 476 w 445293"/>
                <a:gd name="connsiteY8" fmla="*/ 770287 h 1088231"/>
                <a:gd name="connsiteX9" fmla="*/ 476 w 445293"/>
                <a:gd name="connsiteY9" fmla="*/ 706946 h 1088231"/>
                <a:gd name="connsiteX10" fmla="*/ 60198 w 445293"/>
                <a:gd name="connsiteY10" fmla="*/ 706946 h 1088231"/>
                <a:gd name="connsiteX11" fmla="*/ 60198 w 445293"/>
                <a:gd name="connsiteY11" fmla="*/ 642176 h 1088231"/>
                <a:gd name="connsiteX12" fmla="*/ 95 w 445293"/>
                <a:gd name="connsiteY12" fmla="*/ 638842 h 1088231"/>
                <a:gd name="connsiteX13" fmla="*/ 95 w 445293"/>
                <a:gd name="connsiteY13" fmla="*/ 577501 h 1088231"/>
                <a:gd name="connsiteX14" fmla="*/ 60674 w 445293"/>
                <a:gd name="connsiteY14" fmla="*/ 577501 h 1088231"/>
                <a:gd name="connsiteX15" fmla="*/ 60674 w 445293"/>
                <a:gd name="connsiteY15" fmla="*/ 512731 h 1088231"/>
                <a:gd name="connsiteX16" fmla="*/ 952 w 445293"/>
                <a:gd name="connsiteY16" fmla="*/ 512731 h 1088231"/>
                <a:gd name="connsiteX17" fmla="*/ 952 w 445293"/>
                <a:gd name="connsiteY17" fmla="*/ 449390 h 1088231"/>
                <a:gd name="connsiteX18" fmla="*/ 59817 w 445293"/>
                <a:gd name="connsiteY18" fmla="*/ 449390 h 1088231"/>
                <a:gd name="connsiteX19" fmla="*/ 59817 w 445293"/>
                <a:gd name="connsiteY19" fmla="*/ 384619 h 1088231"/>
                <a:gd name="connsiteX20" fmla="*/ 476 w 445293"/>
                <a:gd name="connsiteY20" fmla="*/ 384619 h 1088231"/>
                <a:gd name="connsiteX21" fmla="*/ 476 w 445293"/>
                <a:gd name="connsiteY21" fmla="*/ 321278 h 1088231"/>
                <a:gd name="connsiteX22" fmla="*/ 60198 w 445293"/>
                <a:gd name="connsiteY22" fmla="*/ 321278 h 1088231"/>
                <a:gd name="connsiteX23" fmla="*/ 60198 w 445293"/>
                <a:gd name="connsiteY23" fmla="*/ 256604 h 1088231"/>
                <a:gd name="connsiteX24" fmla="*/ 0 w 445293"/>
                <a:gd name="connsiteY24" fmla="*/ 253270 h 1088231"/>
                <a:gd name="connsiteX25" fmla="*/ 0 w 445293"/>
                <a:gd name="connsiteY25" fmla="*/ 191929 h 1088231"/>
                <a:gd name="connsiteX26" fmla="*/ 60579 w 445293"/>
                <a:gd name="connsiteY26" fmla="*/ 191929 h 1088231"/>
                <a:gd name="connsiteX27" fmla="*/ 60579 w 445293"/>
                <a:gd name="connsiteY27" fmla="*/ 127159 h 1088231"/>
                <a:gd name="connsiteX28" fmla="*/ 857 w 445293"/>
                <a:gd name="connsiteY28" fmla="*/ 127159 h 1088231"/>
                <a:gd name="connsiteX29" fmla="*/ 857 w 445293"/>
                <a:gd name="connsiteY29" fmla="*/ 0 h 1088231"/>
                <a:gd name="connsiteX30" fmla="*/ 445294 w 445293"/>
                <a:gd name="connsiteY30" fmla="*/ 0 h 1088231"/>
                <a:gd name="connsiteX31" fmla="*/ 445294 w 445293"/>
                <a:gd name="connsiteY31" fmla="*/ 1088231 h 1088231"/>
                <a:gd name="connsiteX32" fmla="*/ 95 w 445293"/>
                <a:gd name="connsiteY32" fmla="*/ 1088231 h 1088231"/>
                <a:gd name="connsiteX33" fmla="*/ 189738 w 445293"/>
                <a:gd name="connsiteY33" fmla="*/ 514636 h 1088231"/>
                <a:gd name="connsiteX34" fmla="*/ 128302 w 445293"/>
                <a:gd name="connsiteY34" fmla="*/ 514636 h 1088231"/>
                <a:gd name="connsiteX35" fmla="*/ 128302 w 445293"/>
                <a:gd name="connsiteY35" fmla="*/ 574453 h 1088231"/>
                <a:gd name="connsiteX36" fmla="*/ 189738 w 445293"/>
                <a:gd name="connsiteY36" fmla="*/ 574453 h 1088231"/>
                <a:gd name="connsiteX37" fmla="*/ 189738 w 445293"/>
                <a:gd name="connsiteY37" fmla="*/ 514636 h 1088231"/>
                <a:gd name="connsiteX38" fmla="*/ 318421 w 445293"/>
                <a:gd name="connsiteY38" fmla="*/ 514826 h 1088231"/>
                <a:gd name="connsiteX39" fmla="*/ 257080 w 445293"/>
                <a:gd name="connsiteY39" fmla="*/ 514826 h 1088231"/>
                <a:gd name="connsiteX40" fmla="*/ 257080 w 445293"/>
                <a:gd name="connsiteY40" fmla="*/ 574262 h 1088231"/>
                <a:gd name="connsiteX41" fmla="*/ 318421 w 445293"/>
                <a:gd name="connsiteY41" fmla="*/ 574262 h 1088231"/>
                <a:gd name="connsiteX42" fmla="*/ 318421 w 445293"/>
                <a:gd name="connsiteY42" fmla="*/ 514826 h 1088231"/>
                <a:gd name="connsiteX43" fmla="*/ 189738 w 445293"/>
                <a:gd name="connsiteY43" fmla="*/ 128969 h 1088231"/>
                <a:gd name="connsiteX44" fmla="*/ 128302 w 445293"/>
                <a:gd name="connsiteY44" fmla="*/ 128969 h 1088231"/>
                <a:gd name="connsiteX45" fmla="*/ 128302 w 445293"/>
                <a:gd name="connsiteY45" fmla="*/ 188786 h 1088231"/>
                <a:gd name="connsiteX46" fmla="*/ 189738 w 445293"/>
                <a:gd name="connsiteY46" fmla="*/ 188786 h 1088231"/>
                <a:gd name="connsiteX47" fmla="*/ 189738 w 445293"/>
                <a:gd name="connsiteY47" fmla="*/ 128969 h 1088231"/>
                <a:gd name="connsiteX48" fmla="*/ 256889 w 445293"/>
                <a:gd name="connsiteY48" fmla="*/ 188500 h 1088231"/>
                <a:gd name="connsiteX49" fmla="*/ 317087 w 445293"/>
                <a:gd name="connsiteY49" fmla="*/ 188500 h 1088231"/>
                <a:gd name="connsiteX50" fmla="*/ 317087 w 445293"/>
                <a:gd name="connsiteY50" fmla="*/ 128016 h 1088231"/>
                <a:gd name="connsiteX51" fmla="*/ 256889 w 445293"/>
                <a:gd name="connsiteY51" fmla="*/ 128016 h 1088231"/>
                <a:gd name="connsiteX52" fmla="*/ 256889 w 445293"/>
                <a:gd name="connsiteY52" fmla="*/ 188500 h 1088231"/>
                <a:gd name="connsiteX53" fmla="*/ 128111 w 445293"/>
                <a:gd name="connsiteY53" fmla="*/ 316897 h 1088231"/>
                <a:gd name="connsiteX54" fmla="*/ 188309 w 445293"/>
                <a:gd name="connsiteY54" fmla="*/ 316897 h 1088231"/>
                <a:gd name="connsiteX55" fmla="*/ 188309 w 445293"/>
                <a:gd name="connsiteY55" fmla="*/ 256699 h 1088231"/>
                <a:gd name="connsiteX56" fmla="*/ 128111 w 445293"/>
                <a:gd name="connsiteY56" fmla="*/ 256699 h 1088231"/>
                <a:gd name="connsiteX57" fmla="*/ 128111 w 445293"/>
                <a:gd name="connsiteY57" fmla="*/ 316897 h 1088231"/>
                <a:gd name="connsiteX58" fmla="*/ 317944 w 445293"/>
                <a:gd name="connsiteY58" fmla="*/ 257175 h 1088231"/>
                <a:gd name="connsiteX59" fmla="*/ 257746 w 445293"/>
                <a:gd name="connsiteY59" fmla="*/ 257175 h 1088231"/>
                <a:gd name="connsiteX60" fmla="*/ 257746 w 445293"/>
                <a:gd name="connsiteY60" fmla="*/ 317659 h 1088231"/>
                <a:gd name="connsiteX61" fmla="*/ 317944 w 445293"/>
                <a:gd name="connsiteY61" fmla="*/ 317659 h 1088231"/>
                <a:gd name="connsiteX62" fmla="*/ 317944 w 445293"/>
                <a:gd name="connsiteY62" fmla="*/ 257175 h 1088231"/>
                <a:gd name="connsiteX63" fmla="*/ 189167 w 445293"/>
                <a:gd name="connsiteY63" fmla="*/ 703421 h 1088231"/>
                <a:gd name="connsiteX64" fmla="*/ 189167 w 445293"/>
                <a:gd name="connsiteY64" fmla="*/ 642842 h 1088231"/>
                <a:gd name="connsiteX65" fmla="*/ 129159 w 445293"/>
                <a:gd name="connsiteY65" fmla="*/ 642842 h 1088231"/>
                <a:gd name="connsiteX66" fmla="*/ 129159 w 445293"/>
                <a:gd name="connsiteY66" fmla="*/ 703421 h 1088231"/>
                <a:gd name="connsiteX67" fmla="*/ 189167 w 445293"/>
                <a:gd name="connsiteY67" fmla="*/ 703421 h 1088231"/>
                <a:gd name="connsiteX68" fmla="*/ 258032 w 445293"/>
                <a:gd name="connsiteY68" fmla="*/ 641223 h 1088231"/>
                <a:gd name="connsiteX69" fmla="*/ 258032 w 445293"/>
                <a:gd name="connsiteY69" fmla="*/ 702659 h 1088231"/>
                <a:gd name="connsiteX70" fmla="*/ 316897 w 445293"/>
                <a:gd name="connsiteY70" fmla="*/ 702659 h 1088231"/>
                <a:gd name="connsiteX71" fmla="*/ 316897 w 445293"/>
                <a:gd name="connsiteY71" fmla="*/ 641223 h 1088231"/>
                <a:gd name="connsiteX72" fmla="*/ 258032 w 445293"/>
                <a:gd name="connsiteY72" fmla="*/ 641223 h 1088231"/>
                <a:gd name="connsiteX73" fmla="*/ 189071 w 445293"/>
                <a:gd name="connsiteY73" fmla="*/ 832009 h 1088231"/>
                <a:gd name="connsiteX74" fmla="*/ 189071 w 445293"/>
                <a:gd name="connsiteY74" fmla="*/ 771430 h 1088231"/>
                <a:gd name="connsiteX75" fmla="*/ 129064 w 445293"/>
                <a:gd name="connsiteY75" fmla="*/ 771430 h 1088231"/>
                <a:gd name="connsiteX76" fmla="*/ 129064 w 445293"/>
                <a:gd name="connsiteY76" fmla="*/ 832009 h 1088231"/>
                <a:gd name="connsiteX77" fmla="*/ 189071 w 445293"/>
                <a:gd name="connsiteY77" fmla="*/ 832009 h 1088231"/>
                <a:gd name="connsiteX78" fmla="*/ 317468 w 445293"/>
                <a:gd name="connsiteY78" fmla="*/ 832961 h 1088231"/>
                <a:gd name="connsiteX79" fmla="*/ 317468 w 445293"/>
                <a:gd name="connsiteY79" fmla="*/ 771525 h 1088231"/>
                <a:gd name="connsiteX80" fmla="*/ 257842 w 445293"/>
                <a:gd name="connsiteY80" fmla="*/ 771525 h 1088231"/>
                <a:gd name="connsiteX81" fmla="*/ 257842 w 445293"/>
                <a:gd name="connsiteY81" fmla="*/ 832961 h 1088231"/>
                <a:gd name="connsiteX82" fmla="*/ 317468 w 445293"/>
                <a:gd name="connsiteY82" fmla="*/ 832961 h 1088231"/>
                <a:gd name="connsiteX83" fmla="*/ 188214 w 445293"/>
                <a:gd name="connsiteY83" fmla="*/ 446627 h 1088231"/>
                <a:gd name="connsiteX84" fmla="*/ 188214 w 445293"/>
                <a:gd name="connsiteY84" fmla="*/ 385286 h 1088231"/>
                <a:gd name="connsiteX85" fmla="*/ 128778 w 445293"/>
                <a:gd name="connsiteY85" fmla="*/ 385286 h 1088231"/>
                <a:gd name="connsiteX86" fmla="*/ 128778 w 445293"/>
                <a:gd name="connsiteY86" fmla="*/ 446627 h 1088231"/>
                <a:gd name="connsiteX87" fmla="*/ 188214 w 445293"/>
                <a:gd name="connsiteY87" fmla="*/ 446627 h 1088231"/>
                <a:gd name="connsiteX88" fmla="*/ 318135 w 445293"/>
                <a:gd name="connsiteY88" fmla="*/ 385858 h 1088231"/>
                <a:gd name="connsiteX89" fmla="*/ 257937 w 445293"/>
                <a:gd name="connsiteY89" fmla="*/ 385858 h 1088231"/>
                <a:gd name="connsiteX90" fmla="*/ 257937 w 445293"/>
                <a:gd name="connsiteY90" fmla="*/ 446056 h 1088231"/>
                <a:gd name="connsiteX91" fmla="*/ 318135 w 445293"/>
                <a:gd name="connsiteY91" fmla="*/ 446056 h 1088231"/>
                <a:gd name="connsiteX92" fmla="*/ 318135 w 445293"/>
                <a:gd name="connsiteY92" fmla="*/ 385858 h 1088231"/>
                <a:gd name="connsiteX93" fmla="*/ 189167 w 445293"/>
                <a:gd name="connsiteY93" fmla="*/ 960501 h 1088231"/>
                <a:gd name="connsiteX94" fmla="*/ 189167 w 445293"/>
                <a:gd name="connsiteY94" fmla="*/ 899922 h 1088231"/>
                <a:gd name="connsiteX95" fmla="*/ 129159 w 445293"/>
                <a:gd name="connsiteY95" fmla="*/ 899922 h 1088231"/>
                <a:gd name="connsiteX96" fmla="*/ 129159 w 445293"/>
                <a:gd name="connsiteY96" fmla="*/ 960501 h 1088231"/>
                <a:gd name="connsiteX97" fmla="*/ 189167 w 445293"/>
                <a:gd name="connsiteY97" fmla="*/ 960501 h 1088231"/>
                <a:gd name="connsiteX98" fmla="*/ 256508 w 445293"/>
                <a:gd name="connsiteY98" fmla="*/ 959453 h 1088231"/>
                <a:gd name="connsiteX99" fmla="*/ 317944 w 445293"/>
                <a:gd name="connsiteY99" fmla="*/ 959453 h 1088231"/>
                <a:gd name="connsiteX100" fmla="*/ 317944 w 445293"/>
                <a:gd name="connsiteY100" fmla="*/ 899636 h 1088231"/>
                <a:gd name="connsiteX101" fmla="*/ 256508 w 445293"/>
                <a:gd name="connsiteY101" fmla="*/ 899636 h 1088231"/>
                <a:gd name="connsiteX102" fmla="*/ 256508 w 445293"/>
                <a:gd name="connsiteY102" fmla="*/ 959453 h 1088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445293" h="1088231">
                  <a:moveTo>
                    <a:pt x="95" y="1088136"/>
                  </a:moveTo>
                  <a:lnTo>
                    <a:pt x="95" y="963263"/>
                  </a:lnTo>
                  <a:lnTo>
                    <a:pt x="60579" y="963263"/>
                  </a:lnTo>
                  <a:lnTo>
                    <a:pt x="60579" y="898398"/>
                  </a:lnTo>
                  <a:lnTo>
                    <a:pt x="857" y="898398"/>
                  </a:lnTo>
                  <a:lnTo>
                    <a:pt x="857" y="835057"/>
                  </a:lnTo>
                  <a:lnTo>
                    <a:pt x="59722" y="835057"/>
                  </a:lnTo>
                  <a:lnTo>
                    <a:pt x="59722" y="770287"/>
                  </a:lnTo>
                  <a:lnTo>
                    <a:pt x="476" y="770287"/>
                  </a:lnTo>
                  <a:lnTo>
                    <a:pt x="476" y="706946"/>
                  </a:lnTo>
                  <a:lnTo>
                    <a:pt x="60198" y="706946"/>
                  </a:lnTo>
                  <a:lnTo>
                    <a:pt x="60198" y="642176"/>
                  </a:lnTo>
                  <a:cubicBezTo>
                    <a:pt x="40672" y="641128"/>
                    <a:pt x="21146" y="639985"/>
                    <a:pt x="95" y="638842"/>
                  </a:cubicBezTo>
                  <a:lnTo>
                    <a:pt x="95" y="577501"/>
                  </a:lnTo>
                  <a:lnTo>
                    <a:pt x="60674" y="577501"/>
                  </a:lnTo>
                  <a:lnTo>
                    <a:pt x="60674" y="512731"/>
                  </a:lnTo>
                  <a:lnTo>
                    <a:pt x="952" y="512731"/>
                  </a:lnTo>
                  <a:lnTo>
                    <a:pt x="952" y="449390"/>
                  </a:lnTo>
                  <a:lnTo>
                    <a:pt x="59817" y="449390"/>
                  </a:lnTo>
                  <a:lnTo>
                    <a:pt x="59817" y="384619"/>
                  </a:lnTo>
                  <a:lnTo>
                    <a:pt x="476" y="384619"/>
                  </a:lnTo>
                  <a:lnTo>
                    <a:pt x="476" y="321278"/>
                  </a:lnTo>
                  <a:lnTo>
                    <a:pt x="60198" y="321278"/>
                  </a:lnTo>
                  <a:lnTo>
                    <a:pt x="60198" y="256604"/>
                  </a:lnTo>
                  <a:cubicBezTo>
                    <a:pt x="40672" y="255556"/>
                    <a:pt x="21146" y="254413"/>
                    <a:pt x="0" y="253270"/>
                  </a:cubicBezTo>
                  <a:lnTo>
                    <a:pt x="0" y="191929"/>
                  </a:lnTo>
                  <a:lnTo>
                    <a:pt x="60579" y="191929"/>
                  </a:lnTo>
                  <a:lnTo>
                    <a:pt x="60579" y="127159"/>
                  </a:lnTo>
                  <a:lnTo>
                    <a:pt x="857" y="127159"/>
                  </a:lnTo>
                  <a:lnTo>
                    <a:pt x="857" y="0"/>
                  </a:lnTo>
                  <a:lnTo>
                    <a:pt x="445294" y="0"/>
                  </a:lnTo>
                  <a:lnTo>
                    <a:pt x="445294" y="1088231"/>
                  </a:lnTo>
                  <a:lnTo>
                    <a:pt x="95" y="1088231"/>
                  </a:lnTo>
                  <a:close/>
                  <a:moveTo>
                    <a:pt x="189738" y="514636"/>
                  </a:moveTo>
                  <a:lnTo>
                    <a:pt x="128302" y="514636"/>
                  </a:lnTo>
                  <a:lnTo>
                    <a:pt x="128302" y="574453"/>
                  </a:lnTo>
                  <a:lnTo>
                    <a:pt x="189738" y="574453"/>
                  </a:lnTo>
                  <a:lnTo>
                    <a:pt x="189738" y="514636"/>
                  </a:lnTo>
                  <a:close/>
                  <a:moveTo>
                    <a:pt x="318421" y="514826"/>
                  </a:moveTo>
                  <a:lnTo>
                    <a:pt x="257080" y="514826"/>
                  </a:lnTo>
                  <a:lnTo>
                    <a:pt x="257080" y="574262"/>
                  </a:lnTo>
                  <a:lnTo>
                    <a:pt x="318421" y="574262"/>
                  </a:lnTo>
                  <a:lnTo>
                    <a:pt x="318421" y="514826"/>
                  </a:lnTo>
                  <a:close/>
                  <a:moveTo>
                    <a:pt x="189738" y="128969"/>
                  </a:moveTo>
                  <a:lnTo>
                    <a:pt x="128302" y="128969"/>
                  </a:lnTo>
                  <a:lnTo>
                    <a:pt x="128302" y="188786"/>
                  </a:lnTo>
                  <a:lnTo>
                    <a:pt x="189738" y="188786"/>
                  </a:lnTo>
                  <a:lnTo>
                    <a:pt x="189738" y="128969"/>
                  </a:lnTo>
                  <a:close/>
                  <a:moveTo>
                    <a:pt x="256889" y="188500"/>
                  </a:moveTo>
                  <a:lnTo>
                    <a:pt x="317087" y="188500"/>
                  </a:lnTo>
                  <a:lnTo>
                    <a:pt x="317087" y="128016"/>
                  </a:lnTo>
                  <a:lnTo>
                    <a:pt x="256889" y="128016"/>
                  </a:lnTo>
                  <a:lnTo>
                    <a:pt x="256889" y="188500"/>
                  </a:lnTo>
                  <a:close/>
                  <a:moveTo>
                    <a:pt x="128111" y="316897"/>
                  </a:moveTo>
                  <a:lnTo>
                    <a:pt x="188309" y="316897"/>
                  </a:lnTo>
                  <a:lnTo>
                    <a:pt x="188309" y="256699"/>
                  </a:lnTo>
                  <a:lnTo>
                    <a:pt x="128111" y="256699"/>
                  </a:lnTo>
                  <a:lnTo>
                    <a:pt x="128111" y="316897"/>
                  </a:lnTo>
                  <a:close/>
                  <a:moveTo>
                    <a:pt x="317944" y="257175"/>
                  </a:moveTo>
                  <a:lnTo>
                    <a:pt x="257746" y="257175"/>
                  </a:lnTo>
                  <a:lnTo>
                    <a:pt x="257746" y="317659"/>
                  </a:lnTo>
                  <a:lnTo>
                    <a:pt x="317944" y="317659"/>
                  </a:lnTo>
                  <a:lnTo>
                    <a:pt x="317944" y="257175"/>
                  </a:lnTo>
                  <a:close/>
                  <a:moveTo>
                    <a:pt x="189167" y="703421"/>
                  </a:moveTo>
                  <a:lnTo>
                    <a:pt x="189167" y="642842"/>
                  </a:lnTo>
                  <a:lnTo>
                    <a:pt x="129159" y="642842"/>
                  </a:lnTo>
                  <a:lnTo>
                    <a:pt x="129159" y="703421"/>
                  </a:lnTo>
                  <a:lnTo>
                    <a:pt x="189167" y="703421"/>
                  </a:lnTo>
                  <a:close/>
                  <a:moveTo>
                    <a:pt x="258032" y="641223"/>
                  </a:moveTo>
                  <a:lnTo>
                    <a:pt x="258032" y="702659"/>
                  </a:lnTo>
                  <a:lnTo>
                    <a:pt x="316897" y="702659"/>
                  </a:lnTo>
                  <a:lnTo>
                    <a:pt x="316897" y="641223"/>
                  </a:lnTo>
                  <a:lnTo>
                    <a:pt x="258032" y="641223"/>
                  </a:lnTo>
                  <a:close/>
                  <a:moveTo>
                    <a:pt x="189071" y="832009"/>
                  </a:moveTo>
                  <a:lnTo>
                    <a:pt x="189071" y="771430"/>
                  </a:lnTo>
                  <a:lnTo>
                    <a:pt x="129064" y="771430"/>
                  </a:lnTo>
                  <a:lnTo>
                    <a:pt x="129064" y="832009"/>
                  </a:lnTo>
                  <a:lnTo>
                    <a:pt x="189071" y="832009"/>
                  </a:lnTo>
                  <a:close/>
                  <a:moveTo>
                    <a:pt x="317468" y="832961"/>
                  </a:moveTo>
                  <a:lnTo>
                    <a:pt x="317468" y="771525"/>
                  </a:lnTo>
                  <a:lnTo>
                    <a:pt x="257842" y="771525"/>
                  </a:lnTo>
                  <a:lnTo>
                    <a:pt x="257842" y="832961"/>
                  </a:lnTo>
                  <a:lnTo>
                    <a:pt x="317468" y="832961"/>
                  </a:lnTo>
                  <a:close/>
                  <a:moveTo>
                    <a:pt x="188214" y="446627"/>
                  </a:moveTo>
                  <a:lnTo>
                    <a:pt x="188214" y="385286"/>
                  </a:lnTo>
                  <a:lnTo>
                    <a:pt x="128778" y="385286"/>
                  </a:lnTo>
                  <a:lnTo>
                    <a:pt x="128778" y="446627"/>
                  </a:lnTo>
                  <a:lnTo>
                    <a:pt x="188214" y="446627"/>
                  </a:lnTo>
                  <a:close/>
                  <a:moveTo>
                    <a:pt x="318135" y="385858"/>
                  </a:moveTo>
                  <a:lnTo>
                    <a:pt x="257937" y="385858"/>
                  </a:lnTo>
                  <a:lnTo>
                    <a:pt x="257937" y="446056"/>
                  </a:lnTo>
                  <a:lnTo>
                    <a:pt x="318135" y="446056"/>
                  </a:lnTo>
                  <a:lnTo>
                    <a:pt x="318135" y="385858"/>
                  </a:lnTo>
                  <a:close/>
                  <a:moveTo>
                    <a:pt x="189167" y="960501"/>
                  </a:moveTo>
                  <a:lnTo>
                    <a:pt x="189167" y="899922"/>
                  </a:lnTo>
                  <a:lnTo>
                    <a:pt x="129159" y="899922"/>
                  </a:lnTo>
                  <a:lnTo>
                    <a:pt x="129159" y="960501"/>
                  </a:lnTo>
                  <a:lnTo>
                    <a:pt x="189167" y="960501"/>
                  </a:lnTo>
                  <a:close/>
                  <a:moveTo>
                    <a:pt x="256508" y="959453"/>
                  </a:moveTo>
                  <a:lnTo>
                    <a:pt x="317944" y="959453"/>
                  </a:lnTo>
                  <a:lnTo>
                    <a:pt x="317944" y="899636"/>
                  </a:lnTo>
                  <a:lnTo>
                    <a:pt x="256508" y="899636"/>
                  </a:lnTo>
                  <a:lnTo>
                    <a:pt x="256508" y="959453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AF9B6E5B-B083-CB5E-BCD6-4572EC13E5E2}"/>
              </a:ext>
            </a:extLst>
          </p:cNvPr>
          <p:cNvGrpSpPr/>
          <p:nvPr/>
        </p:nvGrpSpPr>
        <p:grpSpPr>
          <a:xfrm>
            <a:off x="2160208" y="3014090"/>
            <a:ext cx="482980" cy="404708"/>
            <a:chOff x="4267200" y="1895474"/>
            <a:chExt cx="3657599" cy="3064838"/>
          </a:xfrm>
        </p:grpSpPr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9E561491-8C18-827C-C2E0-F14EAE77AE97}"/>
                </a:ext>
              </a:extLst>
            </p:cNvPr>
            <p:cNvSpPr/>
            <p:nvPr/>
          </p:nvSpPr>
          <p:spPr>
            <a:xfrm>
              <a:off x="4267200" y="2993788"/>
              <a:ext cx="1397031" cy="1418382"/>
            </a:xfrm>
            <a:custGeom>
              <a:avLst/>
              <a:gdLst>
                <a:gd name="connsiteX0" fmla="*/ 0 w 1397031"/>
                <a:gd name="connsiteY0" fmla="*/ 591803 h 1418382"/>
                <a:gd name="connsiteX1" fmla="*/ 20384 w 1397031"/>
                <a:gd name="connsiteY1" fmla="*/ 513507 h 1418382"/>
                <a:gd name="connsiteX2" fmla="*/ 577120 w 1397031"/>
                <a:gd name="connsiteY2" fmla="*/ 15445 h 1418382"/>
                <a:gd name="connsiteX3" fmla="*/ 736568 w 1397031"/>
                <a:gd name="connsiteY3" fmla="*/ 1062 h 1418382"/>
                <a:gd name="connsiteX4" fmla="*/ 1147286 w 1397031"/>
                <a:gd name="connsiteY4" fmla="*/ 396 h 1418382"/>
                <a:gd name="connsiteX5" fmla="*/ 1189958 w 1397031"/>
                <a:gd name="connsiteY5" fmla="*/ 396 h 1418382"/>
                <a:gd name="connsiteX6" fmla="*/ 1397032 w 1397031"/>
                <a:gd name="connsiteY6" fmla="*/ 458262 h 1418382"/>
                <a:gd name="connsiteX7" fmla="*/ 924211 w 1397031"/>
                <a:gd name="connsiteY7" fmla="*/ 826594 h 1418382"/>
                <a:gd name="connsiteX8" fmla="*/ 804291 w 1397031"/>
                <a:gd name="connsiteY8" fmla="*/ 1418382 h 1418382"/>
                <a:gd name="connsiteX9" fmla="*/ 664845 w 1397031"/>
                <a:gd name="connsiteY9" fmla="*/ 1403238 h 1418382"/>
                <a:gd name="connsiteX10" fmla="*/ 53054 w 1397031"/>
                <a:gd name="connsiteY10" fmla="*/ 1286556 h 1418382"/>
                <a:gd name="connsiteX11" fmla="*/ 95 w 1397031"/>
                <a:gd name="connsiteY11" fmla="*/ 1261887 h 1418382"/>
                <a:gd name="connsiteX12" fmla="*/ 95 w 1397031"/>
                <a:gd name="connsiteY12" fmla="*/ 591612 h 1418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97031" h="1418382">
                  <a:moveTo>
                    <a:pt x="0" y="591803"/>
                  </a:moveTo>
                  <a:cubicBezTo>
                    <a:pt x="6668" y="565704"/>
                    <a:pt x="12097" y="539130"/>
                    <a:pt x="20384" y="513507"/>
                  </a:cubicBezTo>
                  <a:cubicBezTo>
                    <a:pt x="108776" y="239378"/>
                    <a:pt x="296228" y="74310"/>
                    <a:pt x="577120" y="15445"/>
                  </a:cubicBezTo>
                  <a:cubicBezTo>
                    <a:pt x="629031" y="4587"/>
                    <a:pt x="683324" y="1824"/>
                    <a:pt x="736568" y="1062"/>
                  </a:cubicBezTo>
                  <a:cubicBezTo>
                    <a:pt x="873443" y="-843"/>
                    <a:pt x="1010412" y="396"/>
                    <a:pt x="1147286" y="396"/>
                  </a:cubicBezTo>
                  <a:lnTo>
                    <a:pt x="1189958" y="396"/>
                  </a:lnTo>
                  <a:cubicBezTo>
                    <a:pt x="1187387" y="184323"/>
                    <a:pt x="1266063" y="330056"/>
                    <a:pt x="1397032" y="458262"/>
                  </a:cubicBezTo>
                  <a:cubicBezTo>
                    <a:pt x="1193292" y="527223"/>
                    <a:pt x="1033082" y="645238"/>
                    <a:pt x="924211" y="826594"/>
                  </a:cubicBezTo>
                  <a:cubicBezTo>
                    <a:pt x="815721" y="1007283"/>
                    <a:pt x="783527" y="1204832"/>
                    <a:pt x="804291" y="1418382"/>
                  </a:cubicBezTo>
                  <a:cubicBezTo>
                    <a:pt x="753142" y="1412763"/>
                    <a:pt x="709041" y="1406952"/>
                    <a:pt x="664845" y="1403238"/>
                  </a:cubicBezTo>
                  <a:cubicBezTo>
                    <a:pt x="456819" y="1385712"/>
                    <a:pt x="254699" y="1337325"/>
                    <a:pt x="53054" y="1286556"/>
                  </a:cubicBezTo>
                  <a:cubicBezTo>
                    <a:pt x="34481" y="1281889"/>
                    <a:pt x="17717" y="1270269"/>
                    <a:pt x="95" y="1261887"/>
                  </a:cubicBezTo>
                  <a:cubicBezTo>
                    <a:pt x="95" y="1038430"/>
                    <a:pt x="95" y="815069"/>
                    <a:pt x="95" y="591612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0D23FDB4-A1B5-BF86-BB9F-13C05618030F}"/>
                </a:ext>
              </a:extLst>
            </p:cNvPr>
            <p:cNvSpPr/>
            <p:nvPr/>
          </p:nvSpPr>
          <p:spPr>
            <a:xfrm>
              <a:off x="6577869" y="2994030"/>
              <a:ext cx="1346930" cy="1392137"/>
            </a:xfrm>
            <a:custGeom>
              <a:avLst/>
              <a:gdLst>
                <a:gd name="connsiteX0" fmla="*/ 1346930 w 1346930"/>
                <a:gd name="connsiteY0" fmla="*/ 1197732 h 1392137"/>
                <a:gd name="connsiteX1" fmla="*/ 1083659 w 1346930"/>
                <a:gd name="connsiteY1" fmla="*/ 1302698 h 1392137"/>
                <a:gd name="connsiteX2" fmla="*/ 635698 w 1346930"/>
                <a:gd name="connsiteY2" fmla="*/ 1382708 h 1392137"/>
                <a:gd name="connsiteX3" fmla="*/ 568738 w 1346930"/>
                <a:gd name="connsiteY3" fmla="*/ 1392137 h 1392137"/>
                <a:gd name="connsiteX4" fmla="*/ 568738 w 1346930"/>
                <a:gd name="connsiteY4" fmla="*/ 1236499 h 1392137"/>
                <a:gd name="connsiteX5" fmla="*/ 396430 w 1346930"/>
                <a:gd name="connsiteY5" fmla="*/ 727292 h 1392137"/>
                <a:gd name="connsiteX6" fmla="*/ 86678 w 1346930"/>
                <a:gd name="connsiteY6" fmla="*/ 499073 h 1392137"/>
                <a:gd name="connsiteX7" fmla="*/ 0 w 1346930"/>
                <a:gd name="connsiteY7" fmla="*/ 455925 h 1392137"/>
                <a:gd name="connsiteX8" fmla="*/ 204121 w 1346930"/>
                <a:gd name="connsiteY8" fmla="*/ 2725 h 1392137"/>
                <a:gd name="connsiteX9" fmla="*/ 233934 w 1346930"/>
                <a:gd name="connsiteY9" fmla="*/ 439 h 1392137"/>
                <a:gd name="connsiteX10" fmla="*/ 644462 w 1346930"/>
                <a:gd name="connsiteY10" fmla="*/ 630 h 1392137"/>
                <a:gd name="connsiteX11" fmla="*/ 1339977 w 1346930"/>
                <a:gd name="connsiteY11" fmla="*/ 615088 h 1392137"/>
                <a:gd name="connsiteX12" fmla="*/ 1346930 w 1346930"/>
                <a:gd name="connsiteY12" fmla="*/ 634519 h 1392137"/>
                <a:gd name="connsiteX13" fmla="*/ 1346930 w 1346930"/>
                <a:gd name="connsiteY13" fmla="*/ 1197827 h 1392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46930" h="1392137">
                  <a:moveTo>
                    <a:pt x="1346930" y="1197732"/>
                  </a:moveTo>
                  <a:cubicBezTo>
                    <a:pt x="1259300" y="1233070"/>
                    <a:pt x="1173289" y="1273265"/>
                    <a:pt x="1083659" y="1302698"/>
                  </a:cubicBezTo>
                  <a:cubicBezTo>
                    <a:pt x="938594" y="1350323"/>
                    <a:pt x="786670" y="1364991"/>
                    <a:pt x="635698" y="1382708"/>
                  </a:cubicBezTo>
                  <a:cubicBezTo>
                    <a:pt x="614744" y="1385184"/>
                    <a:pt x="593788" y="1388518"/>
                    <a:pt x="568738" y="1392137"/>
                  </a:cubicBezTo>
                  <a:cubicBezTo>
                    <a:pt x="568738" y="1338131"/>
                    <a:pt x="568547" y="1287267"/>
                    <a:pt x="568738" y="1236499"/>
                  </a:cubicBezTo>
                  <a:cubicBezTo>
                    <a:pt x="569500" y="1047142"/>
                    <a:pt x="512159" y="877216"/>
                    <a:pt x="396430" y="727292"/>
                  </a:cubicBezTo>
                  <a:cubicBezTo>
                    <a:pt x="315087" y="621946"/>
                    <a:pt x="204597" y="555366"/>
                    <a:pt x="86678" y="499073"/>
                  </a:cubicBezTo>
                  <a:cubicBezTo>
                    <a:pt x="59150" y="485929"/>
                    <a:pt x="32004" y="471832"/>
                    <a:pt x="0" y="455925"/>
                  </a:cubicBezTo>
                  <a:cubicBezTo>
                    <a:pt x="139541" y="334672"/>
                    <a:pt x="200406" y="181795"/>
                    <a:pt x="204121" y="2725"/>
                  </a:cubicBezTo>
                  <a:cubicBezTo>
                    <a:pt x="215551" y="1868"/>
                    <a:pt x="224790" y="439"/>
                    <a:pt x="233934" y="439"/>
                  </a:cubicBezTo>
                  <a:cubicBezTo>
                    <a:pt x="370808" y="344"/>
                    <a:pt x="507587" y="-608"/>
                    <a:pt x="644462" y="630"/>
                  </a:cubicBezTo>
                  <a:cubicBezTo>
                    <a:pt x="1004506" y="3678"/>
                    <a:pt x="1290923" y="257233"/>
                    <a:pt x="1339977" y="615088"/>
                  </a:cubicBezTo>
                  <a:cubicBezTo>
                    <a:pt x="1340930" y="621755"/>
                    <a:pt x="1344549" y="628042"/>
                    <a:pt x="1346930" y="634519"/>
                  </a:cubicBezTo>
                  <a:lnTo>
                    <a:pt x="1346930" y="1197827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BDE52A7-22B2-B7C3-EE60-4274B2241AF7}"/>
                </a:ext>
              </a:extLst>
            </p:cNvPr>
            <p:cNvSpPr/>
            <p:nvPr/>
          </p:nvSpPr>
          <p:spPr>
            <a:xfrm>
              <a:off x="5185314" y="3542173"/>
              <a:ext cx="1848547" cy="1418139"/>
            </a:xfrm>
            <a:custGeom>
              <a:avLst/>
              <a:gdLst>
                <a:gd name="connsiteX0" fmla="*/ 0 w 1848547"/>
                <a:gd name="connsiteY0" fmla="*/ 1256807 h 1418139"/>
                <a:gd name="connsiteX1" fmla="*/ 10001 w 1848547"/>
                <a:gd name="connsiteY1" fmla="*/ 732075 h 1418139"/>
                <a:gd name="connsiteX2" fmla="*/ 79724 w 1848547"/>
                <a:gd name="connsiteY2" fmla="*/ 386603 h 1418139"/>
                <a:gd name="connsiteX3" fmla="*/ 617792 w 1848547"/>
                <a:gd name="connsiteY3" fmla="*/ 11128 h 1418139"/>
                <a:gd name="connsiteX4" fmla="*/ 1048798 w 1848547"/>
                <a:gd name="connsiteY4" fmla="*/ 746 h 1418139"/>
                <a:gd name="connsiteX5" fmla="*/ 1409319 w 1848547"/>
                <a:gd name="connsiteY5" fmla="*/ 50847 h 1418139"/>
                <a:gd name="connsiteX6" fmla="*/ 1846040 w 1848547"/>
                <a:gd name="connsiteY6" fmla="*/ 670163 h 1418139"/>
                <a:gd name="connsiteX7" fmla="*/ 1823561 w 1848547"/>
                <a:gd name="connsiteY7" fmla="*/ 1249664 h 1418139"/>
                <a:gd name="connsiteX8" fmla="*/ 1793653 w 1848547"/>
                <a:gd name="connsiteY8" fmla="*/ 1281572 h 1418139"/>
                <a:gd name="connsiteX9" fmla="*/ 998030 w 1848547"/>
                <a:gd name="connsiteY9" fmla="*/ 1417970 h 1418139"/>
                <a:gd name="connsiteX10" fmla="*/ 151257 w 1848547"/>
                <a:gd name="connsiteY10" fmla="*/ 1295098 h 1418139"/>
                <a:gd name="connsiteX11" fmla="*/ 0 w 1848547"/>
                <a:gd name="connsiteY11" fmla="*/ 1256903 h 1418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48547" h="1418139">
                  <a:moveTo>
                    <a:pt x="0" y="1256807"/>
                  </a:moveTo>
                  <a:cubicBezTo>
                    <a:pt x="3429" y="1078499"/>
                    <a:pt x="7239" y="905335"/>
                    <a:pt x="10001" y="732075"/>
                  </a:cubicBezTo>
                  <a:cubicBezTo>
                    <a:pt x="11906" y="612536"/>
                    <a:pt x="24194" y="494998"/>
                    <a:pt x="79724" y="386603"/>
                  </a:cubicBezTo>
                  <a:cubicBezTo>
                    <a:pt x="192405" y="166576"/>
                    <a:pt x="378238" y="42941"/>
                    <a:pt x="617792" y="11128"/>
                  </a:cubicBezTo>
                  <a:cubicBezTo>
                    <a:pt x="759428" y="-7732"/>
                    <a:pt x="905066" y="3794"/>
                    <a:pt x="1048798" y="746"/>
                  </a:cubicBezTo>
                  <a:cubicBezTo>
                    <a:pt x="1171766" y="-1826"/>
                    <a:pt x="1294448" y="-207"/>
                    <a:pt x="1409319" y="50847"/>
                  </a:cubicBezTo>
                  <a:cubicBezTo>
                    <a:pt x="1678019" y="170386"/>
                    <a:pt x="1836420" y="369554"/>
                    <a:pt x="1846040" y="670163"/>
                  </a:cubicBezTo>
                  <a:cubicBezTo>
                    <a:pt x="1852232" y="863615"/>
                    <a:pt x="1847755" y="1057259"/>
                    <a:pt x="1823561" y="1249664"/>
                  </a:cubicBezTo>
                  <a:cubicBezTo>
                    <a:pt x="1822037" y="1261570"/>
                    <a:pt x="1806226" y="1276715"/>
                    <a:pt x="1793653" y="1281572"/>
                  </a:cubicBezTo>
                  <a:cubicBezTo>
                    <a:pt x="1537621" y="1379680"/>
                    <a:pt x="1271873" y="1414542"/>
                    <a:pt x="998030" y="1417970"/>
                  </a:cubicBezTo>
                  <a:cubicBezTo>
                    <a:pt x="707898" y="1421590"/>
                    <a:pt x="429006" y="1366821"/>
                    <a:pt x="151257" y="1295098"/>
                  </a:cubicBezTo>
                  <a:cubicBezTo>
                    <a:pt x="100775" y="1282049"/>
                    <a:pt x="50197" y="1269571"/>
                    <a:pt x="0" y="1256903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542F95E3-8CFC-726A-EE05-0EB3DCA9F5A2}"/>
                </a:ext>
              </a:extLst>
            </p:cNvPr>
            <p:cNvSpPr/>
            <p:nvPr/>
          </p:nvSpPr>
          <p:spPr>
            <a:xfrm>
              <a:off x="5570448" y="2446586"/>
              <a:ext cx="1075627" cy="1074345"/>
            </a:xfrm>
            <a:custGeom>
              <a:avLst/>
              <a:gdLst>
                <a:gd name="connsiteX0" fmla="*/ 1075430 w 1075627"/>
                <a:gd name="connsiteY0" fmla="*/ 547502 h 1074345"/>
                <a:gd name="connsiteX1" fmla="*/ 555270 w 1075627"/>
                <a:gd name="connsiteY1" fmla="*/ 1074330 h 1074345"/>
                <a:gd name="connsiteX2" fmla="*/ 248 w 1075627"/>
                <a:gd name="connsiteY2" fmla="*/ 516546 h 1074345"/>
                <a:gd name="connsiteX3" fmla="*/ 542982 w 1075627"/>
                <a:gd name="connsiteY3" fmla="*/ 5 h 1074345"/>
                <a:gd name="connsiteX4" fmla="*/ 1075430 w 1075627"/>
                <a:gd name="connsiteY4" fmla="*/ 547502 h 1074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5627" h="1074345">
                  <a:moveTo>
                    <a:pt x="1075430" y="547502"/>
                  </a:moveTo>
                  <a:cubicBezTo>
                    <a:pt x="1078002" y="835538"/>
                    <a:pt x="844449" y="1072139"/>
                    <a:pt x="555270" y="1074330"/>
                  </a:cubicBezTo>
                  <a:cubicBezTo>
                    <a:pt x="245898" y="1076711"/>
                    <a:pt x="10249" y="813726"/>
                    <a:pt x="248" y="516546"/>
                  </a:cubicBezTo>
                  <a:cubicBezTo>
                    <a:pt x="-9087" y="239463"/>
                    <a:pt x="246564" y="1243"/>
                    <a:pt x="542982" y="5"/>
                  </a:cubicBezTo>
                  <a:cubicBezTo>
                    <a:pt x="829780" y="-1233"/>
                    <a:pt x="1083717" y="235749"/>
                    <a:pt x="1075430" y="547502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8A92CD24-C513-ECEC-F068-1EBB271A464E}"/>
                </a:ext>
              </a:extLst>
            </p:cNvPr>
            <p:cNvSpPr/>
            <p:nvPr/>
          </p:nvSpPr>
          <p:spPr>
            <a:xfrm>
              <a:off x="4631897" y="1922034"/>
              <a:ext cx="1076871" cy="1050432"/>
            </a:xfrm>
            <a:custGeom>
              <a:avLst/>
              <a:gdLst>
                <a:gd name="connsiteX0" fmla="*/ 551418 w 1076871"/>
                <a:gd name="connsiteY0" fmla="*/ 1050432 h 1050432"/>
                <a:gd name="connsiteX1" fmla="*/ 2968 w 1076871"/>
                <a:gd name="connsiteY1" fmla="*/ 568943 h 1050432"/>
                <a:gd name="connsiteX2" fmla="*/ 284622 w 1076871"/>
                <a:gd name="connsiteY2" fmla="*/ 65452 h 1050432"/>
                <a:gd name="connsiteX3" fmla="*/ 1067101 w 1076871"/>
                <a:gd name="connsiteY3" fmla="*/ 430545 h 1050432"/>
                <a:gd name="connsiteX4" fmla="*/ 1071006 w 1076871"/>
                <a:gd name="connsiteY4" fmla="*/ 455024 h 1050432"/>
                <a:gd name="connsiteX5" fmla="*/ 1019000 w 1076871"/>
                <a:gd name="connsiteY5" fmla="*/ 596375 h 1050432"/>
                <a:gd name="connsiteX6" fmla="*/ 829452 w 1076871"/>
                <a:gd name="connsiteY6" fmla="*/ 953087 h 1050432"/>
                <a:gd name="connsiteX7" fmla="*/ 793448 w 1076871"/>
                <a:gd name="connsiteY7" fmla="*/ 999854 h 1050432"/>
                <a:gd name="connsiteX8" fmla="*/ 551418 w 1076871"/>
                <a:gd name="connsiteY8" fmla="*/ 1050432 h 1050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6871" h="1050432">
                  <a:moveTo>
                    <a:pt x="551418" y="1050432"/>
                  </a:moveTo>
                  <a:cubicBezTo>
                    <a:pt x="275478" y="1050623"/>
                    <a:pt x="34210" y="842216"/>
                    <a:pt x="2968" y="568943"/>
                  </a:cubicBezTo>
                  <a:cubicBezTo>
                    <a:pt x="-18749" y="378824"/>
                    <a:pt x="79073" y="174132"/>
                    <a:pt x="284622" y="65452"/>
                  </a:cubicBezTo>
                  <a:cubicBezTo>
                    <a:pt x="608282" y="-105617"/>
                    <a:pt x="992044" y="73453"/>
                    <a:pt x="1067101" y="430545"/>
                  </a:cubicBezTo>
                  <a:cubicBezTo>
                    <a:pt x="1068816" y="438641"/>
                    <a:pt x="1068911" y="447118"/>
                    <a:pt x="1071006" y="455024"/>
                  </a:cubicBezTo>
                  <a:cubicBezTo>
                    <a:pt x="1087199" y="514651"/>
                    <a:pt x="1069863" y="554846"/>
                    <a:pt x="1019000" y="596375"/>
                  </a:cubicBezTo>
                  <a:cubicBezTo>
                    <a:pt x="907938" y="687053"/>
                    <a:pt x="853170" y="813736"/>
                    <a:pt x="829452" y="953087"/>
                  </a:cubicBezTo>
                  <a:cubicBezTo>
                    <a:pt x="825166" y="978423"/>
                    <a:pt x="814022" y="990424"/>
                    <a:pt x="793448" y="999854"/>
                  </a:cubicBezTo>
                  <a:cubicBezTo>
                    <a:pt x="716581" y="1035097"/>
                    <a:pt x="635523" y="1049861"/>
                    <a:pt x="551418" y="1050432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E9B33AD-7847-EE1A-41AF-2F6B8A2B37E8}"/>
                </a:ext>
              </a:extLst>
            </p:cNvPr>
            <p:cNvSpPr/>
            <p:nvPr/>
          </p:nvSpPr>
          <p:spPr>
            <a:xfrm>
              <a:off x="6461088" y="1895474"/>
              <a:ext cx="1078437" cy="1078015"/>
            </a:xfrm>
            <a:custGeom>
              <a:avLst/>
              <a:gdLst>
                <a:gd name="connsiteX0" fmla="*/ 544739 w 1078437"/>
                <a:gd name="connsiteY0" fmla="*/ 0 h 1078015"/>
                <a:gd name="connsiteX1" fmla="*/ 1077473 w 1078437"/>
                <a:gd name="connsiteY1" fmla="*/ 516732 h 1078015"/>
                <a:gd name="connsiteX2" fmla="*/ 608176 w 1078437"/>
                <a:gd name="connsiteY2" fmla="*/ 1074420 h 1078015"/>
                <a:gd name="connsiteX3" fmla="*/ 335952 w 1078437"/>
                <a:gd name="connsiteY3" fmla="*/ 1034701 h 1078015"/>
                <a:gd name="connsiteX4" fmla="*/ 315092 w 1078437"/>
                <a:gd name="connsiteY4" fmla="*/ 991934 h 1078015"/>
                <a:gd name="connsiteX5" fmla="*/ 175074 w 1078437"/>
                <a:gd name="connsiteY5" fmla="*/ 670179 h 1078015"/>
                <a:gd name="connsiteX6" fmla="*/ 31818 w 1078437"/>
                <a:gd name="connsiteY6" fmla="*/ 548926 h 1078015"/>
                <a:gd name="connsiteX7" fmla="*/ 576 w 1078437"/>
                <a:gd name="connsiteY7" fmla="*/ 486537 h 1078015"/>
                <a:gd name="connsiteX8" fmla="*/ 404436 w 1078437"/>
                <a:gd name="connsiteY8" fmla="*/ 22765 h 1078015"/>
                <a:gd name="connsiteX9" fmla="*/ 544739 w 1078437"/>
                <a:gd name="connsiteY9" fmla="*/ 0 h 1078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78437" h="1078015">
                  <a:moveTo>
                    <a:pt x="544739" y="0"/>
                  </a:moveTo>
                  <a:cubicBezTo>
                    <a:pt x="825441" y="-285"/>
                    <a:pt x="1060804" y="231648"/>
                    <a:pt x="1077473" y="516732"/>
                  </a:cubicBezTo>
                  <a:cubicBezTo>
                    <a:pt x="1094713" y="811245"/>
                    <a:pt x="878591" y="1042131"/>
                    <a:pt x="608176" y="1074420"/>
                  </a:cubicBezTo>
                  <a:cubicBezTo>
                    <a:pt x="514355" y="1085660"/>
                    <a:pt x="423010" y="1070039"/>
                    <a:pt x="335952" y="1034701"/>
                  </a:cubicBezTo>
                  <a:cubicBezTo>
                    <a:pt x="324807" y="1030224"/>
                    <a:pt x="317473" y="1007364"/>
                    <a:pt x="315092" y="991934"/>
                  </a:cubicBezTo>
                  <a:cubicBezTo>
                    <a:pt x="296518" y="872300"/>
                    <a:pt x="256227" y="761048"/>
                    <a:pt x="175074" y="670179"/>
                  </a:cubicBezTo>
                  <a:cubicBezTo>
                    <a:pt x="133736" y="623888"/>
                    <a:pt x="82682" y="585216"/>
                    <a:pt x="31818" y="548926"/>
                  </a:cubicBezTo>
                  <a:cubicBezTo>
                    <a:pt x="7053" y="531305"/>
                    <a:pt x="-2567" y="516160"/>
                    <a:pt x="576" y="486537"/>
                  </a:cubicBezTo>
                  <a:cubicBezTo>
                    <a:pt x="24389" y="261747"/>
                    <a:pt x="182694" y="78010"/>
                    <a:pt x="404436" y="22765"/>
                  </a:cubicBezTo>
                  <a:cubicBezTo>
                    <a:pt x="450252" y="11430"/>
                    <a:pt x="497877" y="7430"/>
                    <a:pt x="544739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</p:grpSp>
    </p:spTree>
    <p:extLst>
      <p:ext uri="{BB962C8B-B14F-4D97-AF65-F5344CB8AC3E}">
        <p14:creationId xmlns:p14="http://schemas.microsoft.com/office/powerpoint/2010/main" val="30211190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 descr="A person wearing a hat and a skirt&#10;&#10;Description automatically generated">
            <a:extLst>
              <a:ext uri="{FF2B5EF4-FFF2-40B4-BE49-F238E27FC236}">
                <a16:creationId xmlns:a16="http://schemas.microsoft.com/office/drawing/2014/main" id="{5237AB90-BB85-080D-C564-BC2772166F9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8D189A8A-6512-28A6-9B1A-2CA074726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>
                <a:solidFill>
                  <a:schemeClr val="bg1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42642495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3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4D8C5"/>
      </a:accent1>
      <a:accent2>
        <a:srgbClr val="C8E0E0"/>
      </a:accent2>
      <a:accent3>
        <a:srgbClr val="D5C9CE"/>
      </a:accent3>
      <a:accent4>
        <a:srgbClr val="B7B079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9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536</Words>
  <Application>Microsoft Office PowerPoint</Application>
  <PresentationFormat>Widescreen</PresentationFormat>
  <Paragraphs>55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Century Gothic</vt:lpstr>
      <vt:lpstr>Playfair Display</vt:lpstr>
      <vt:lpstr>Office Theme</vt:lpstr>
      <vt:lpstr>Click to add presentation title</vt:lpstr>
      <vt:lpstr>Agenda</vt:lpstr>
      <vt:lpstr>About us</vt:lpstr>
      <vt:lpstr>Mission &amp; Vision</vt:lpstr>
      <vt:lpstr>Problem</vt:lpstr>
      <vt:lpstr>Solution</vt:lpstr>
      <vt:lpstr>Value</vt:lpstr>
      <vt:lpstr>Timeline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Mohd Salman</dc:creator>
  <cp:lastModifiedBy>Mohd Salman</cp:lastModifiedBy>
  <cp:revision>33</cp:revision>
  <dcterms:created xsi:type="dcterms:W3CDTF">2023-01-25T09:19:23Z</dcterms:created>
  <dcterms:modified xsi:type="dcterms:W3CDTF">2024-09-03T17:36:08Z</dcterms:modified>
</cp:coreProperties>
</file>